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3" r:id="rId1"/>
    <p:sldMasterId id="2147483648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8" r:id="rId19"/>
    <p:sldId id="2096" r:id="rId20"/>
    <p:sldId id="2097" r:id="rId21"/>
    <p:sldId id="2098" r:id="rId22"/>
    <p:sldId id="2099" r:id="rId23"/>
    <p:sldId id="2100" r:id="rId24"/>
    <p:sldId id="2101" r:id="rId25"/>
    <p:sldId id="2102" r:id="rId26"/>
    <p:sldId id="2103" r:id="rId27"/>
    <p:sldId id="2104" r:id="rId28"/>
    <p:sldId id="2105" r:id="rId29"/>
    <p:sldId id="2107" r:id="rId30"/>
    <p:sldId id="2108" r:id="rId31"/>
    <p:sldId id="2109" r:id="rId32"/>
    <p:sldId id="2110" r:id="rId33"/>
    <p:sldId id="2111" r:id="rId34"/>
    <p:sldId id="2112" r:id="rId35"/>
    <p:sldId id="2113" r:id="rId36"/>
    <p:sldId id="2114" r:id="rId37"/>
    <p:sldId id="2115" r:id="rId38"/>
    <p:sldId id="2116" r:id="rId39"/>
    <p:sldId id="2117" r:id="rId40"/>
    <p:sldId id="2118" r:id="rId41"/>
    <p:sldId id="2119" r:id="rId42"/>
    <p:sldId id="2120" r:id="rId4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to AI" id="{414F75C2-AFE6-4CCA-B113-BFE8AA882A8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8"/>
            <p14:sldId id="2096"/>
            <p14:sldId id="2097"/>
            <p14:sldId id="2098"/>
            <p14:sldId id="2099"/>
            <p14:sldId id="2100"/>
            <p14:sldId id="2101"/>
            <p14:sldId id="2102"/>
            <p14:sldId id="2103"/>
            <p14:sldId id="2104"/>
            <p14:sldId id="2105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  <p14:sldId id="2115"/>
            <p14:sldId id="2116"/>
            <p14:sldId id="2117"/>
            <p14:sldId id="2118"/>
            <p14:sldId id="2119"/>
            <p14:sldId id="21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B9C"/>
    <a:srgbClr val="62A3C4"/>
    <a:srgbClr val="001DF0"/>
    <a:srgbClr val="7F7F7F"/>
    <a:srgbClr val="ED7D31"/>
    <a:srgbClr val="F2F2F2"/>
    <a:srgbClr val="004F8A"/>
    <a:srgbClr val="676D9C"/>
    <a:srgbClr val="FA5C79"/>
    <a:srgbClr val="E8A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9AB4F9-BCF6-4472-8881-BF20C28F01E5}" v="6" dt="2023-01-27T10:50:06.79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6202" autoAdjust="0"/>
  </p:normalViewPr>
  <p:slideViewPr>
    <p:cSldViewPr snapToGrid="0" snapToObjects="1">
      <p:cViewPr varScale="1">
        <p:scale>
          <a:sx n="35" d="100"/>
          <a:sy n="35" d="100"/>
        </p:scale>
        <p:origin x="834" y="60"/>
      </p:cViewPr>
      <p:guideLst>
        <p:guide orient="horz" pos="8136"/>
        <p:guide pos="14278"/>
        <p:guide pos="1078"/>
        <p:guide pos="7678"/>
        <p:guide orient="horz" pos="5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ND PISUTHA-ARNOND" userId="547948d0-7b42-4fd1-a687-1c33c597d031" providerId="ADAL" clId="{C59AB4F9-BCF6-4472-8881-BF20C28F01E5}"/>
    <pc:docChg chg="undo custSel addSld modSld modSection">
      <pc:chgData name="NIRAND PISUTHA-ARNOND" userId="547948d0-7b42-4fd1-a687-1c33c597d031" providerId="ADAL" clId="{C59AB4F9-BCF6-4472-8881-BF20C28F01E5}" dt="2023-01-27T10:50:16.381" v="125" actId="1076"/>
      <pc:docMkLst>
        <pc:docMk/>
      </pc:docMkLst>
      <pc:sldChg chg="modSp mod">
        <pc:chgData name="NIRAND PISUTHA-ARNOND" userId="547948d0-7b42-4fd1-a687-1c33c597d031" providerId="ADAL" clId="{C59AB4F9-BCF6-4472-8881-BF20C28F01E5}" dt="2023-01-27T10:49:22.879" v="79" actId="27636"/>
        <pc:sldMkLst>
          <pc:docMk/>
          <pc:sldMk cId="2270680774" sldId="270"/>
        </pc:sldMkLst>
        <pc:spChg chg="mod">
          <ac:chgData name="NIRAND PISUTHA-ARNOND" userId="547948d0-7b42-4fd1-a687-1c33c597d031" providerId="ADAL" clId="{C59AB4F9-BCF6-4472-8881-BF20C28F01E5}" dt="2023-01-27T10:49:22.879" v="79" actId="27636"/>
          <ac:spMkLst>
            <pc:docMk/>
            <pc:sldMk cId="2270680774" sldId="270"/>
            <ac:spMk id="3" creationId="{BCBAE02A-7344-416D-B20F-0A1B71689213}"/>
          </ac:spMkLst>
        </pc:spChg>
      </pc:sldChg>
      <pc:sldChg chg="modSp mod">
        <pc:chgData name="NIRAND PISUTHA-ARNOND" userId="547948d0-7b42-4fd1-a687-1c33c597d031" providerId="ADAL" clId="{C59AB4F9-BCF6-4472-8881-BF20C28F01E5}" dt="2023-01-27T10:44:26.267" v="13" actId="20577"/>
        <pc:sldMkLst>
          <pc:docMk/>
          <pc:sldMk cId="3423592807" sldId="2083"/>
        </pc:sldMkLst>
        <pc:spChg chg="mod">
          <ac:chgData name="NIRAND PISUTHA-ARNOND" userId="547948d0-7b42-4fd1-a687-1c33c597d031" providerId="ADAL" clId="{C59AB4F9-BCF6-4472-8881-BF20C28F01E5}" dt="2023-01-27T10:44:26.267" v="13" actId="20577"/>
          <ac:spMkLst>
            <pc:docMk/>
            <pc:sldMk cId="3423592807" sldId="2083"/>
            <ac:spMk id="2" creationId="{4653A252-2D33-4BFA-8955-0FDC9A6F1512}"/>
          </ac:spMkLst>
        </pc:spChg>
      </pc:sldChg>
      <pc:sldChg chg="addSp delSp modSp mod">
        <pc:chgData name="NIRAND PISUTHA-ARNOND" userId="547948d0-7b42-4fd1-a687-1c33c597d031" providerId="ADAL" clId="{C59AB4F9-BCF6-4472-8881-BF20C28F01E5}" dt="2023-01-27T10:50:16.381" v="125" actId="1076"/>
        <pc:sldMkLst>
          <pc:docMk/>
          <pc:sldMk cId="35748404" sldId="2085"/>
        </pc:sldMkLst>
        <pc:spChg chg="mod">
          <ac:chgData name="NIRAND PISUTHA-ARNOND" userId="547948d0-7b42-4fd1-a687-1c33c597d031" providerId="ADAL" clId="{C59AB4F9-BCF6-4472-8881-BF20C28F01E5}" dt="2023-01-27T10:50:11.980" v="122" actId="14100"/>
          <ac:spMkLst>
            <pc:docMk/>
            <pc:sldMk cId="35748404" sldId="2085"/>
            <ac:spMk id="2" creationId="{334F75EA-89B4-4DEC-B6B8-A2EE22F3E346}"/>
          </ac:spMkLst>
        </pc:spChg>
        <pc:graphicFrameChg chg="add del mod">
          <ac:chgData name="NIRAND PISUTHA-ARNOND" userId="547948d0-7b42-4fd1-a687-1c33c597d031" providerId="ADAL" clId="{C59AB4F9-BCF6-4472-8881-BF20C28F01E5}" dt="2023-01-27T10:49:22.640" v="78"/>
          <ac:graphicFrameMkLst>
            <pc:docMk/>
            <pc:sldMk cId="35748404" sldId="2085"/>
            <ac:graphicFrameMk id="4" creationId="{AC336065-7D93-7F73-CA23-88988321868A}"/>
          </ac:graphicFrameMkLst>
        </pc:graphicFrameChg>
        <pc:graphicFrameChg chg="add del mod">
          <ac:chgData name="NIRAND PISUTHA-ARNOND" userId="547948d0-7b42-4fd1-a687-1c33c597d031" providerId="ADAL" clId="{C59AB4F9-BCF6-4472-8881-BF20C28F01E5}" dt="2023-01-27T10:49:43.828" v="104"/>
          <ac:graphicFrameMkLst>
            <pc:docMk/>
            <pc:sldMk cId="35748404" sldId="2085"/>
            <ac:graphicFrameMk id="5" creationId="{CF084FD9-37D0-6BD9-72DE-DA86899DEA5E}"/>
          </ac:graphicFrameMkLst>
        </pc:graphicFrameChg>
        <pc:picChg chg="mod">
          <ac:chgData name="NIRAND PISUTHA-ARNOND" userId="547948d0-7b42-4fd1-a687-1c33c597d031" providerId="ADAL" clId="{C59AB4F9-BCF6-4472-8881-BF20C28F01E5}" dt="2023-01-27T10:50:16.381" v="125" actId="1076"/>
          <ac:picMkLst>
            <pc:docMk/>
            <pc:sldMk cId="35748404" sldId="2085"/>
            <ac:picMk id="15" creationId="{0D696A32-E822-4A01-8233-4B3B10B9C58D}"/>
          </ac:picMkLst>
        </pc:picChg>
      </pc:sldChg>
      <pc:sldChg chg="addSp delSp modSp new mod">
        <pc:chgData name="NIRAND PISUTHA-ARNOND" userId="547948d0-7b42-4fd1-a687-1c33c597d031" providerId="ADAL" clId="{C59AB4F9-BCF6-4472-8881-BF20C28F01E5}" dt="2023-01-27T10:48:31.661" v="71" actId="1076"/>
        <pc:sldMkLst>
          <pc:docMk/>
          <pc:sldMk cId="3419096952" sldId="2094"/>
        </pc:sldMkLst>
        <pc:spChg chg="del">
          <ac:chgData name="NIRAND PISUTHA-ARNOND" userId="547948d0-7b42-4fd1-a687-1c33c597d031" providerId="ADAL" clId="{C59AB4F9-BCF6-4472-8881-BF20C28F01E5}" dt="2023-01-27T10:45:46.277" v="15" actId="478"/>
          <ac:spMkLst>
            <pc:docMk/>
            <pc:sldMk cId="3419096952" sldId="2094"/>
            <ac:spMk id="2" creationId="{F4C1377E-B346-84BE-FC06-FE581AFCAE2E}"/>
          </ac:spMkLst>
        </pc:spChg>
        <pc:spChg chg="del">
          <ac:chgData name="NIRAND PISUTHA-ARNOND" userId="547948d0-7b42-4fd1-a687-1c33c597d031" providerId="ADAL" clId="{C59AB4F9-BCF6-4472-8881-BF20C28F01E5}" dt="2023-01-27T10:45:47.217" v="16" actId="478"/>
          <ac:spMkLst>
            <pc:docMk/>
            <pc:sldMk cId="3419096952" sldId="2094"/>
            <ac:spMk id="3" creationId="{EDE0BF80-1AFE-6AF4-FC11-B553348C3713}"/>
          </ac:spMkLst>
        </pc:spChg>
        <pc:picChg chg="add mod">
          <ac:chgData name="NIRAND PISUTHA-ARNOND" userId="547948d0-7b42-4fd1-a687-1c33c597d031" providerId="ADAL" clId="{C59AB4F9-BCF6-4472-8881-BF20C28F01E5}" dt="2023-01-27T10:48:29.955" v="69" actId="1076"/>
          <ac:picMkLst>
            <pc:docMk/>
            <pc:sldMk cId="3419096952" sldId="2094"/>
            <ac:picMk id="5" creationId="{2A009857-0087-43A3-A3E7-1D9715E8E6F4}"/>
          </ac:picMkLst>
        </pc:picChg>
        <pc:picChg chg="add mod">
          <ac:chgData name="NIRAND PISUTHA-ARNOND" userId="547948d0-7b42-4fd1-a687-1c33c597d031" providerId="ADAL" clId="{C59AB4F9-BCF6-4472-8881-BF20C28F01E5}" dt="2023-01-27T10:48:30.514" v="70" actId="1076"/>
          <ac:picMkLst>
            <pc:docMk/>
            <pc:sldMk cId="3419096952" sldId="2094"/>
            <ac:picMk id="7" creationId="{C6DC9090-2AEF-B936-936E-760285C2BC1C}"/>
          </ac:picMkLst>
        </pc:picChg>
        <pc:picChg chg="add mod modCrop">
          <ac:chgData name="NIRAND PISUTHA-ARNOND" userId="547948d0-7b42-4fd1-a687-1c33c597d031" providerId="ADAL" clId="{C59AB4F9-BCF6-4472-8881-BF20C28F01E5}" dt="2023-01-27T10:48:10.975" v="56" actId="1076"/>
          <ac:picMkLst>
            <pc:docMk/>
            <pc:sldMk cId="3419096952" sldId="2094"/>
            <ac:picMk id="9" creationId="{4F64BFDC-01AD-645E-6C3C-2A6342C68CCE}"/>
          </ac:picMkLst>
        </pc:picChg>
        <pc:picChg chg="add mod modCrop">
          <ac:chgData name="NIRAND PISUTHA-ARNOND" userId="547948d0-7b42-4fd1-a687-1c33c597d031" providerId="ADAL" clId="{C59AB4F9-BCF6-4472-8881-BF20C28F01E5}" dt="2023-01-27T10:48:31.661" v="71" actId="1076"/>
          <ac:picMkLst>
            <pc:docMk/>
            <pc:sldMk cId="3419096952" sldId="2094"/>
            <ac:picMk id="11" creationId="{4A18583C-89C9-6295-88E4-EB5284167FD6}"/>
          </ac:picMkLst>
        </pc:picChg>
        <pc:picChg chg="add mod">
          <ac:chgData name="NIRAND PISUTHA-ARNOND" userId="547948d0-7b42-4fd1-a687-1c33c597d031" providerId="ADAL" clId="{C59AB4F9-BCF6-4472-8881-BF20C28F01E5}" dt="2023-01-27T10:48:27.404" v="65" actId="1076"/>
          <ac:picMkLst>
            <pc:docMk/>
            <pc:sldMk cId="3419096952" sldId="2094"/>
            <ac:picMk id="13" creationId="{CF4AE4AE-26B5-3D18-20BA-FC0CEAC69EC1}"/>
          </ac:picMkLst>
        </pc:picChg>
      </pc:sldChg>
    </pc:docChg>
  </pc:docChgLst>
  <pc:docChgLst>
    <pc:chgData name="NIRAND PISUTHA-ARNOND" userId="547948d0-7b42-4fd1-a687-1c33c597d031" providerId="ADAL" clId="{92F68381-E1A9-4CC4-A7F8-CF9E04FA67F9}"/>
    <pc:docChg chg="undo custSel delSld modSld delSection modSection">
      <pc:chgData name="NIRAND PISUTHA-ARNOND" userId="547948d0-7b42-4fd1-a687-1c33c597d031" providerId="ADAL" clId="{92F68381-E1A9-4CC4-A7F8-CF9E04FA67F9}" dt="2022-02-26T23:30:04.695" v="236" actId="47"/>
      <pc:docMkLst>
        <pc:docMk/>
      </pc:docMkLst>
      <pc:sldChg chg="delSp modSp mod delAnim">
        <pc:chgData name="NIRAND PISUTHA-ARNOND" userId="547948d0-7b42-4fd1-a687-1c33c597d031" providerId="ADAL" clId="{92F68381-E1A9-4CC4-A7F8-CF9E04FA67F9}" dt="2022-02-26T23:29:21.656" v="227" actId="478"/>
        <pc:sldMkLst>
          <pc:docMk/>
          <pc:sldMk cId="4009974770" sldId="259"/>
        </pc:sldMkLst>
        <pc:spChg chg="del mod">
          <ac:chgData name="NIRAND PISUTHA-ARNOND" userId="547948d0-7b42-4fd1-a687-1c33c597d031" providerId="ADAL" clId="{92F68381-E1A9-4CC4-A7F8-CF9E04FA67F9}" dt="2022-02-26T23:29:21.656" v="227" actId="478"/>
          <ac:spMkLst>
            <pc:docMk/>
            <pc:sldMk cId="4009974770" sldId="259"/>
            <ac:spMk id="3" creationId="{8BC38E1F-28FC-477B-8CE9-B98F4F2427AB}"/>
          </ac:spMkLst>
        </pc:spChg>
      </pc:sldChg>
      <pc:sldChg chg="addSp modSp mod">
        <pc:chgData name="NIRAND PISUTHA-ARNOND" userId="547948d0-7b42-4fd1-a687-1c33c597d031" providerId="ADAL" clId="{92F68381-E1A9-4CC4-A7F8-CF9E04FA67F9}" dt="2022-02-26T23:28:52.415" v="219" actId="1076"/>
        <pc:sldMkLst>
          <pc:docMk/>
          <pc:sldMk cId="2949556085" sldId="2075"/>
        </pc:sldMkLst>
        <pc:spChg chg="mod">
          <ac:chgData name="NIRAND PISUTHA-ARNOND" userId="547948d0-7b42-4fd1-a687-1c33c597d031" providerId="ADAL" clId="{92F68381-E1A9-4CC4-A7F8-CF9E04FA67F9}" dt="2022-02-26T23:28:25.972" v="211" actId="255"/>
          <ac:spMkLst>
            <pc:docMk/>
            <pc:sldMk cId="2949556085" sldId="2075"/>
            <ac:spMk id="3" creationId="{13157D38-6BFC-4052-A5DE-9D6D6B36846C}"/>
          </ac:spMkLst>
        </pc:spChg>
        <pc:spChg chg="add mod">
          <ac:chgData name="NIRAND PISUTHA-ARNOND" userId="547948d0-7b42-4fd1-a687-1c33c597d031" providerId="ADAL" clId="{92F68381-E1A9-4CC4-A7F8-CF9E04FA67F9}" dt="2022-02-26T23:28:52.415" v="219" actId="1076"/>
          <ac:spMkLst>
            <pc:docMk/>
            <pc:sldMk cId="2949556085" sldId="2075"/>
            <ac:spMk id="7" creationId="{800D1FF5-985C-43E1-8E7B-D8522E8A333C}"/>
          </ac:spMkLst>
        </pc:spChg>
        <pc:spChg chg="mod">
          <ac:chgData name="NIRAND PISUTHA-ARNOND" userId="547948d0-7b42-4fd1-a687-1c33c597d031" providerId="ADAL" clId="{92F68381-E1A9-4CC4-A7F8-CF9E04FA67F9}" dt="2022-02-26T23:28:48.622" v="217" actId="1076"/>
          <ac:spMkLst>
            <pc:docMk/>
            <pc:sldMk cId="2949556085" sldId="2075"/>
            <ac:spMk id="8" creationId="{9FF5BBF7-D232-4273-8309-500158671F07}"/>
          </ac:spMkLst>
        </pc:spChg>
        <pc:spChg chg="mod">
          <ac:chgData name="NIRAND PISUTHA-ARNOND" userId="547948d0-7b42-4fd1-a687-1c33c597d031" providerId="ADAL" clId="{92F68381-E1A9-4CC4-A7F8-CF9E04FA67F9}" dt="2022-02-26T23:28:50.566" v="218" actId="1076"/>
          <ac:spMkLst>
            <pc:docMk/>
            <pc:sldMk cId="2949556085" sldId="2075"/>
            <ac:spMk id="22" creationId="{38278A39-94B4-4F20-9252-2D5D9551BB69}"/>
          </ac:spMkLst>
        </pc:spChg>
        <pc:cxnChg chg="mod">
          <ac:chgData name="NIRAND PISUTHA-ARNOND" userId="547948d0-7b42-4fd1-a687-1c33c597d031" providerId="ADAL" clId="{92F68381-E1A9-4CC4-A7F8-CF9E04FA67F9}" dt="2022-02-26T23:28:09.193" v="209" actId="1076"/>
          <ac:cxnSpMkLst>
            <pc:docMk/>
            <pc:sldMk cId="2949556085" sldId="2075"/>
            <ac:cxnSpMk id="26" creationId="{AC8FCF67-3076-469A-908E-2EC2B7ED70C1}"/>
          </ac:cxnSpMkLst>
        </pc:cxnChg>
      </pc:sldChg>
      <pc:sldChg chg="del">
        <pc:chgData name="NIRAND PISUTHA-ARNOND" userId="547948d0-7b42-4fd1-a687-1c33c597d031" providerId="ADAL" clId="{92F68381-E1A9-4CC4-A7F8-CF9E04FA67F9}" dt="2022-02-26T23:29:37.607" v="228" actId="47"/>
        <pc:sldMkLst>
          <pc:docMk/>
          <pc:sldMk cId="2254422002" sldId="2076"/>
        </pc:sldMkLst>
      </pc:sldChg>
      <pc:sldChg chg="del">
        <pc:chgData name="NIRAND PISUTHA-ARNOND" userId="547948d0-7b42-4fd1-a687-1c33c597d031" providerId="ADAL" clId="{92F68381-E1A9-4CC4-A7F8-CF9E04FA67F9}" dt="2022-02-26T23:29:38.944" v="229" actId="47"/>
        <pc:sldMkLst>
          <pc:docMk/>
          <pc:sldMk cId="1770817860" sldId="2077"/>
        </pc:sldMkLst>
      </pc:sldChg>
      <pc:sldChg chg="del">
        <pc:chgData name="NIRAND PISUTHA-ARNOND" userId="547948d0-7b42-4fd1-a687-1c33c597d031" providerId="ADAL" clId="{92F68381-E1A9-4CC4-A7F8-CF9E04FA67F9}" dt="2022-02-26T23:29:40.315" v="230" actId="47"/>
        <pc:sldMkLst>
          <pc:docMk/>
          <pc:sldMk cId="3982416791" sldId="2078"/>
        </pc:sldMkLst>
      </pc:sldChg>
      <pc:sldChg chg="del">
        <pc:chgData name="NIRAND PISUTHA-ARNOND" userId="547948d0-7b42-4fd1-a687-1c33c597d031" providerId="ADAL" clId="{92F68381-E1A9-4CC4-A7F8-CF9E04FA67F9}" dt="2022-02-26T23:29:41.783" v="231" actId="47"/>
        <pc:sldMkLst>
          <pc:docMk/>
          <pc:sldMk cId="3265795345" sldId="2079"/>
        </pc:sldMkLst>
      </pc:sldChg>
      <pc:sldChg chg="del">
        <pc:chgData name="NIRAND PISUTHA-ARNOND" userId="547948d0-7b42-4fd1-a687-1c33c597d031" providerId="ADAL" clId="{92F68381-E1A9-4CC4-A7F8-CF9E04FA67F9}" dt="2022-02-26T23:29:42.735" v="232" actId="47"/>
        <pc:sldMkLst>
          <pc:docMk/>
          <pc:sldMk cId="3331382488" sldId="2080"/>
        </pc:sldMkLst>
      </pc:sldChg>
      <pc:sldChg chg="del">
        <pc:chgData name="NIRAND PISUTHA-ARNOND" userId="547948d0-7b42-4fd1-a687-1c33c597d031" providerId="ADAL" clId="{92F68381-E1A9-4CC4-A7F8-CF9E04FA67F9}" dt="2022-02-26T23:29:45.605" v="233" actId="47"/>
        <pc:sldMkLst>
          <pc:docMk/>
          <pc:sldMk cId="2842259658" sldId="2081"/>
        </pc:sldMkLst>
      </pc:sldChg>
      <pc:sldChg chg="modSp mod">
        <pc:chgData name="NIRAND PISUTHA-ARNOND" userId="547948d0-7b42-4fd1-a687-1c33c597d031" providerId="ADAL" clId="{92F68381-E1A9-4CC4-A7F8-CF9E04FA67F9}" dt="2022-02-26T23:00:11.917" v="84" actId="20577"/>
        <pc:sldMkLst>
          <pc:docMk/>
          <pc:sldMk cId="3809243051" sldId="2082"/>
        </pc:sldMkLst>
        <pc:spChg chg="mod">
          <ac:chgData name="NIRAND PISUTHA-ARNOND" userId="547948d0-7b42-4fd1-a687-1c33c597d031" providerId="ADAL" clId="{92F68381-E1A9-4CC4-A7F8-CF9E04FA67F9}" dt="2022-02-26T23:00:11.917" v="84" actId="20577"/>
          <ac:spMkLst>
            <pc:docMk/>
            <pc:sldMk cId="3809243051" sldId="2082"/>
            <ac:spMk id="2" creationId="{46D18CFB-D680-4152-AE5F-7B984532A115}"/>
          </ac:spMkLst>
        </pc:spChg>
      </pc:sldChg>
      <pc:sldChg chg="modSp mod">
        <pc:chgData name="NIRAND PISUTHA-ARNOND" userId="547948d0-7b42-4fd1-a687-1c33c597d031" providerId="ADAL" clId="{92F68381-E1A9-4CC4-A7F8-CF9E04FA67F9}" dt="2022-02-26T23:01:38.638" v="129" actId="14100"/>
        <pc:sldMkLst>
          <pc:docMk/>
          <pc:sldMk cId="3423592807" sldId="2083"/>
        </pc:sldMkLst>
        <pc:spChg chg="mod">
          <ac:chgData name="NIRAND PISUTHA-ARNOND" userId="547948d0-7b42-4fd1-a687-1c33c597d031" providerId="ADAL" clId="{92F68381-E1A9-4CC4-A7F8-CF9E04FA67F9}" dt="2022-02-26T23:01:38.638" v="129" actId="14100"/>
          <ac:spMkLst>
            <pc:docMk/>
            <pc:sldMk cId="3423592807" sldId="2083"/>
            <ac:spMk id="2" creationId="{4653A252-2D33-4BFA-8955-0FDC9A6F1512}"/>
          </ac:spMkLst>
        </pc:spChg>
      </pc:sldChg>
      <pc:sldChg chg="modSp mod">
        <pc:chgData name="NIRAND PISUTHA-ARNOND" userId="547948d0-7b42-4fd1-a687-1c33c597d031" providerId="ADAL" clId="{92F68381-E1A9-4CC4-A7F8-CF9E04FA67F9}" dt="2022-02-26T23:04:18.309" v="195" actId="5793"/>
        <pc:sldMkLst>
          <pc:docMk/>
          <pc:sldMk cId="3735825994" sldId="2084"/>
        </pc:sldMkLst>
        <pc:spChg chg="mod">
          <ac:chgData name="NIRAND PISUTHA-ARNOND" userId="547948d0-7b42-4fd1-a687-1c33c597d031" providerId="ADAL" clId="{92F68381-E1A9-4CC4-A7F8-CF9E04FA67F9}" dt="2022-02-26T23:04:18.309" v="195" actId="5793"/>
          <ac:spMkLst>
            <pc:docMk/>
            <pc:sldMk cId="3735825994" sldId="2084"/>
            <ac:spMk id="2" creationId="{2427C2FD-6E3F-4803-B0E6-935FF25F2005}"/>
          </ac:spMkLst>
        </pc:spChg>
      </pc:sldChg>
      <pc:sldChg chg="addSp delSp modSp mod">
        <pc:chgData name="NIRAND PISUTHA-ARNOND" userId="547948d0-7b42-4fd1-a687-1c33c597d031" providerId="ADAL" clId="{92F68381-E1A9-4CC4-A7F8-CF9E04FA67F9}" dt="2022-02-26T23:29:07.484" v="225" actId="1076"/>
        <pc:sldMkLst>
          <pc:docMk/>
          <pc:sldMk cId="35748404" sldId="2085"/>
        </pc:sldMkLst>
        <pc:picChg chg="add del">
          <ac:chgData name="NIRAND PISUTHA-ARNOND" userId="547948d0-7b42-4fd1-a687-1c33c597d031" providerId="ADAL" clId="{92F68381-E1A9-4CC4-A7F8-CF9E04FA67F9}" dt="2022-02-26T23:29:03.231" v="222" actId="478"/>
          <ac:picMkLst>
            <pc:docMk/>
            <pc:sldMk cId="35748404" sldId="2085"/>
            <ac:picMk id="14" creationId="{1014CA9A-36EA-4242-85A8-4A86F5B9CEDA}"/>
          </ac:picMkLst>
        </pc:picChg>
        <pc:picChg chg="mod">
          <ac:chgData name="NIRAND PISUTHA-ARNOND" userId="547948d0-7b42-4fd1-a687-1c33c597d031" providerId="ADAL" clId="{92F68381-E1A9-4CC4-A7F8-CF9E04FA67F9}" dt="2022-02-26T23:29:07.484" v="225" actId="1076"/>
          <ac:picMkLst>
            <pc:docMk/>
            <pc:sldMk cId="35748404" sldId="2085"/>
            <ac:picMk id="15" creationId="{0D696A32-E822-4A01-8233-4B3B10B9C58D}"/>
          </ac:picMkLst>
        </pc:picChg>
        <pc:picChg chg="add del">
          <ac:chgData name="NIRAND PISUTHA-ARNOND" userId="547948d0-7b42-4fd1-a687-1c33c597d031" providerId="ADAL" clId="{92F68381-E1A9-4CC4-A7F8-CF9E04FA67F9}" dt="2022-02-26T23:29:03.231" v="222" actId="478"/>
          <ac:picMkLst>
            <pc:docMk/>
            <pc:sldMk cId="35748404" sldId="2085"/>
            <ac:picMk id="16" creationId="{C17C52E3-2351-4CE2-8AEC-A114D0AD2727}"/>
          </ac:picMkLst>
        </pc:picChg>
        <pc:picChg chg="add del">
          <ac:chgData name="NIRAND PISUTHA-ARNOND" userId="547948d0-7b42-4fd1-a687-1c33c597d031" providerId="ADAL" clId="{92F68381-E1A9-4CC4-A7F8-CF9E04FA67F9}" dt="2022-02-26T23:29:03.231" v="222" actId="478"/>
          <ac:picMkLst>
            <pc:docMk/>
            <pc:sldMk cId="35748404" sldId="2085"/>
            <ac:picMk id="18" creationId="{FBC62238-A31C-4BFC-A882-107D33087DA2}"/>
          </ac:picMkLst>
        </pc:picChg>
      </pc:sldChg>
      <pc:sldChg chg="del">
        <pc:chgData name="NIRAND PISUTHA-ARNOND" userId="547948d0-7b42-4fd1-a687-1c33c597d031" providerId="ADAL" clId="{92F68381-E1A9-4CC4-A7F8-CF9E04FA67F9}" dt="2022-02-26T23:30:00.146" v="235" actId="47"/>
        <pc:sldMkLst>
          <pc:docMk/>
          <pc:sldMk cId="962662575" sldId="2089"/>
        </pc:sldMkLst>
      </pc:sldChg>
      <pc:sldChg chg="del">
        <pc:chgData name="NIRAND PISUTHA-ARNOND" userId="547948d0-7b42-4fd1-a687-1c33c597d031" providerId="ADAL" clId="{92F68381-E1A9-4CC4-A7F8-CF9E04FA67F9}" dt="2022-02-26T23:30:04.695" v="236" actId="47"/>
        <pc:sldMkLst>
          <pc:docMk/>
          <pc:sldMk cId="3884107908" sldId="209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1DEEE-9AD2-4E5F-85EA-0D3674A6E55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3AE0F4-88B0-4C6D-8FE5-E25AC227BB46}">
      <dgm:prSet phldrT="[ข้อความ]" custT="1"/>
      <dgm:spPr/>
      <dgm:t>
        <a:bodyPr/>
        <a:lstStyle/>
        <a:p>
          <a:r>
            <a:rPr lang="en-US" sz="5400" b="1" dirty="0"/>
            <a:t>Machine Learning</a:t>
          </a:r>
        </a:p>
      </dgm:t>
    </dgm:pt>
    <dgm:pt modelId="{B6050C7B-6AFF-40D6-B0C9-0846FC523FEC}" type="parTrans" cxnId="{70F2E1F6-07C5-4BB3-B36B-407083B6BA3E}">
      <dgm:prSet/>
      <dgm:spPr/>
      <dgm:t>
        <a:bodyPr/>
        <a:lstStyle/>
        <a:p>
          <a:endParaRPr lang="en-US"/>
        </a:p>
      </dgm:t>
    </dgm:pt>
    <dgm:pt modelId="{1DA3206F-6DB8-45BB-A497-7757606E7AE6}" type="sibTrans" cxnId="{70F2E1F6-07C5-4BB3-B36B-407083B6BA3E}">
      <dgm:prSet/>
      <dgm:spPr/>
      <dgm:t>
        <a:bodyPr/>
        <a:lstStyle/>
        <a:p>
          <a:endParaRPr lang="en-US"/>
        </a:p>
      </dgm:t>
    </dgm:pt>
    <dgm:pt modelId="{0F243EFE-BD9C-4726-9EE9-F211E5C28517}">
      <dgm:prSet phldrT="[ข้อความ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 dirty="0"/>
            <a:t>Supervised Learning</a:t>
          </a:r>
        </a:p>
      </dgm:t>
    </dgm:pt>
    <dgm:pt modelId="{7B3E8ED4-3A7B-42C4-AB49-B35294DAE9C8}" type="parTrans" cxnId="{4A44479A-4039-4DDB-A5D7-47129EEC50E7}">
      <dgm:prSet/>
      <dgm:spPr/>
      <dgm:t>
        <a:bodyPr/>
        <a:lstStyle/>
        <a:p>
          <a:endParaRPr lang="en-US"/>
        </a:p>
      </dgm:t>
    </dgm:pt>
    <dgm:pt modelId="{089836A0-2BE5-4A53-98E9-009169E1CED0}" type="sibTrans" cxnId="{4A44479A-4039-4DDB-A5D7-47129EEC50E7}">
      <dgm:prSet/>
      <dgm:spPr/>
      <dgm:t>
        <a:bodyPr/>
        <a:lstStyle/>
        <a:p>
          <a:endParaRPr lang="en-US"/>
        </a:p>
      </dgm:t>
    </dgm:pt>
    <dgm:pt modelId="{821D0582-CFEA-4A59-B397-B1C34D335631}">
      <dgm:prSet phldrT="[ข้อความ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 dirty="0"/>
            <a:t>Unsupervised Learning</a:t>
          </a:r>
        </a:p>
      </dgm:t>
    </dgm:pt>
    <dgm:pt modelId="{53808737-96D8-4009-9645-D3DDB2B23D46}" type="parTrans" cxnId="{C15787AA-D188-4753-9861-AF2371B719F4}">
      <dgm:prSet/>
      <dgm:spPr/>
      <dgm:t>
        <a:bodyPr/>
        <a:lstStyle/>
        <a:p>
          <a:endParaRPr lang="en-US"/>
        </a:p>
      </dgm:t>
    </dgm:pt>
    <dgm:pt modelId="{ECAB88B6-AD1C-412B-99E3-A9DEBE43293C}" type="sibTrans" cxnId="{C15787AA-D188-4753-9861-AF2371B719F4}">
      <dgm:prSet/>
      <dgm:spPr/>
      <dgm:t>
        <a:bodyPr/>
        <a:lstStyle/>
        <a:p>
          <a:endParaRPr lang="en-US"/>
        </a:p>
      </dgm:t>
    </dgm:pt>
    <dgm:pt modelId="{0C4AD780-06BE-4B06-B258-AF205E67E3CD}">
      <dgm:prSet phldrT="[ข้อความ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 dirty="0"/>
            <a:t>Reinforcement Learning</a:t>
          </a:r>
        </a:p>
      </dgm:t>
    </dgm:pt>
    <dgm:pt modelId="{64D04823-75A0-41CC-A368-3C4D14C46F41}" type="parTrans" cxnId="{298259B4-5A2C-4EAD-8E2B-C3D80E5ED8C6}">
      <dgm:prSet/>
      <dgm:spPr/>
      <dgm:t>
        <a:bodyPr/>
        <a:lstStyle/>
        <a:p>
          <a:endParaRPr lang="en-US"/>
        </a:p>
      </dgm:t>
    </dgm:pt>
    <dgm:pt modelId="{372F8B9E-40B2-4EF0-BE40-8B7143CDDFDD}" type="sibTrans" cxnId="{298259B4-5A2C-4EAD-8E2B-C3D80E5ED8C6}">
      <dgm:prSet/>
      <dgm:spPr/>
      <dgm:t>
        <a:bodyPr/>
        <a:lstStyle/>
        <a:p>
          <a:endParaRPr lang="en-US"/>
        </a:p>
      </dgm:t>
    </dgm:pt>
    <dgm:pt modelId="{591971DF-FA5E-48DF-B2BA-79E176983910}" type="pres">
      <dgm:prSet presAssocID="{A321DEEE-9AD2-4E5F-85EA-0D3674A6E55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138889-708F-466A-89F5-18C8500AE158}" type="pres">
      <dgm:prSet presAssocID="{123AE0F4-88B0-4C6D-8FE5-E25AC227BB46}" presName="hierRoot1" presStyleCnt="0">
        <dgm:presLayoutVars>
          <dgm:hierBranch val="init"/>
        </dgm:presLayoutVars>
      </dgm:prSet>
      <dgm:spPr/>
    </dgm:pt>
    <dgm:pt modelId="{8736DEB4-209E-4D6F-99E8-C77E3A74A010}" type="pres">
      <dgm:prSet presAssocID="{123AE0F4-88B0-4C6D-8FE5-E25AC227BB46}" presName="rootComposite1" presStyleCnt="0"/>
      <dgm:spPr/>
    </dgm:pt>
    <dgm:pt modelId="{C8E2C5C0-2033-46EB-9D2A-6B5A997E130A}" type="pres">
      <dgm:prSet presAssocID="{123AE0F4-88B0-4C6D-8FE5-E25AC227BB46}" presName="rootText1" presStyleLbl="node0" presStyleIdx="0" presStyleCnt="1">
        <dgm:presLayoutVars>
          <dgm:chPref val="3"/>
        </dgm:presLayoutVars>
      </dgm:prSet>
      <dgm:spPr/>
    </dgm:pt>
    <dgm:pt modelId="{39A82149-2832-4CBD-B70A-4A326E17499B}" type="pres">
      <dgm:prSet presAssocID="{123AE0F4-88B0-4C6D-8FE5-E25AC227BB46}" presName="rootConnector1" presStyleLbl="node1" presStyleIdx="0" presStyleCnt="0"/>
      <dgm:spPr/>
    </dgm:pt>
    <dgm:pt modelId="{FBFBE8DA-BE6A-4F51-AD6E-E5DB61EF10CE}" type="pres">
      <dgm:prSet presAssocID="{123AE0F4-88B0-4C6D-8FE5-E25AC227BB46}" presName="hierChild2" presStyleCnt="0"/>
      <dgm:spPr/>
    </dgm:pt>
    <dgm:pt modelId="{8E5D6CBF-FD4F-4CD3-8D88-468C2F780C76}" type="pres">
      <dgm:prSet presAssocID="{7B3E8ED4-3A7B-42C4-AB49-B35294DAE9C8}" presName="Name37" presStyleLbl="parChTrans1D2" presStyleIdx="0" presStyleCnt="3"/>
      <dgm:spPr/>
    </dgm:pt>
    <dgm:pt modelId="{B375C856-8B99-43DF-AFCD-4816DE38EF31}" type="pres">
      <dgm:prSet presAssocID="{0F243EFE-BD9C-4726-9EE9-F211E5C28517}" presName="hierRoot2" presStyleCnt="0">
        <dgm:presLayoutVars>
          <dgm:hierBranch val="init"/>
        </dgm:presLayoutVars>
      </dgm:prSet>
      <dgm:spPr/>
    </dgm:pt>
    <dgm:pt modelId="{952C381C-D4CF-4FA2-BD3F-FA14472C55B2}" type="pres">
      <dgm:prSet presAssocID="{0F243EFE-BD9C-4726-9EE9-F211E5C28517}" presName="rootComposite" presStyleCnt="0"/>
      <dgm:spPr/>
    </dgm:pt>
    <dgm:pt modelId="{7F0FED15-BD6B-400C-A034-CAE86BE5620E}" type="pres">
      <dgm:prSet presAssocID="{0F243EFE-BD9C-4726-9EE9-F211E5C28517}" presName="rootText" presStyleLbl="node2" presStyleIdx="0" presStyleCnt="3">
        <dgm:presLayoutVars>
          <dgm:chPref val="3"/>
        </dgm:presLayoutVars>
      </dgm:prSet>
      <dgm:spPr/>
    </dgm:pt>
    <dgm:pt modelId="{F645419E-ED8B-41D2-9655-1FBBE7AC4AAA}" type="pres">
      <dgm:prSet presAssocID="{0F243EFE-BD9C-4726-9EE9-F211E5C28517}" presName="rootConnector" presStyleLbl="node2" presStyleIdx="0" presStyleCnt="3"/>
      <dgm:spPr/>
    </dgm:pt>
    <dgm:pt modelId="{2972134E-AF2C-4F6C-A2C6-4AA4C9092272}" type="pres">
      <dgm:prSet presAssocID="{0F243EFE-BD9C-4726-9EE9-F211E5C28517}" presName="hierChild4" presStyleCnt="0"/>
      <dgm:spPr/>
    </dgm:pt>
    <dgm:pt modelId="{3392A6C7-BD82-4418-9A64-59B1AF632D03}" type="pres">
      <dgm:prSet presAssocID="{0F243EFE-BD9C-4726-9EE9-F211E5C28517}" presName="hierChild5" presStyleCnt="0"/>
      <dgm:spPr/>
    </dgm:pt>
    <dgm:pt modelId="{1621BDA7-B8BD-4A40-8862-E60FD9CF04A4}" type="pres">
      <dgm:prSet presAssocID="{53808737-96D8-4009-9645-D3DDB2B23D46}" presName="Name37" presStyleLbl="parChTrans1D2" presStyleIdx="1" presStyleCnt="3"/>
      <dgm:spPr/>
    </dgm:pt>
    <dgm:pt modelId="{4CAC42AA-594F-493A-ACE4-CE602A28B2F0}" type="pres">
      <dgm:prSet presAssocID="{821D0582-CFEA-4A59-B397-B1C34D335631}" presName="hierRoot2" presStyleCnt="0">
        <dgm:presLayoutVars>
          <dgm:hierBranch val="init"/>
        </dgm:presLayoutVars>
      </dgm:prSet>
      <dgm:spPr/>
    </dgm:pt>
    <dgm:pt modelId="{9B1DCBA9-02A5-4515-94A5-F517EF7FDD40}" type="pres">
      <dgm:prSet presAssocID="{821D0582-CFEA-4A59-B397-B1C34D335631}" presName="rootComposite" presStyleCnt="0"/>
      <dgm:spPr/>
    </dgm:pt>
    <dgm:pt modelId="{4166531A-2603-4BE0-8D98-6B80CA2D5096}" type="pres">
      <dgm:prSet presAssocID="{821D0582-CFEA-4A59-B397-B1C34D335631}" presName="rootText" presStyleLbl="node2" presStyleIdx="1" presStyleCnt="3">
        <dgm:presLayoutVars>
          <dgm:chPref val="3"/>
        </dgm:presLayoutVars>
      </dgm:prSet>
      <dgm:spPr/>
    </dgm:pt>
    <dgm:pt modelId="{6462D5F9-11A6-4509-839D-56971629ECCB}" type="pres">
      <dgm:prSet presAssocID="{821D0582-CFEA-4A59-B397-B1C34D335631}" presName="rootConnector" presStyleLbl="node2" presStyleIdx="1" presStyleCnt="3"/>
      <dgm:spPr/>
    </dgm:pt>
    <dgm:pt modelId="{C3A53785-96BE-44E3-A1DF-FC7E62E46CE0}" type="pres">
      <dgm:prSet presAssocID="{821D0582-CFEA-4A59-B397-B1C34D335631}" presName="hierChild4" presStyleCnt="0"/>
      <dgm:spPr/>
    </dgm:pt>
    <dgm:pt modelId="{D9AD73B6-E77A-4786-A270-0646EC758105}" type="pres">
      <dgm:prSet presAssocID="{821D0582-CFEA-4A59-B397-B1C34D335631}" presName="hierChild5" presStyleCnt="0"/>
      <dgm:spPr/>
    </dgm:pt>
    <dgm:pt modelId="{B33A2497-CFEC-4330-9950-9E0F6332E564}" type="pres">
      <dgm:prSet presAssocID="{64D04823-75A0-41CC-A368-3C4D14C46F41}" presName="Name37" presStyleLbl="parChTrans1D2" presStyleIdx="2" presStyleCnt="3"/>
      <dgm:spPr/>
    </dgm:pt>
    <dgm:pt modelId="{52201E50-DE18-4111-B7E9-BCEF5DF50C91}" type="pres">
      <dgm:prSet presAssocID="{0C4AD780-06BE-4B06-B258-AF205E67E3CD}" presName="hierRoot2" presStyleCnt="0">
        <dgm:presLayoutVars>
          <dgm:hierBranch val="init"/>
        </dgm:presLayoutVars>
      </dgm:prSet>
      <dgm:spPr/>
    </dgm:pt>
    <dgm:pt modelId="{51432B6B-CBB2-4E0D-8749-4E00FAE76AA1}" type="pres">
      <dgm:prSet presAssocID="{0C4AD780-06BE-4B06-B258-AF205E67E3CD}" presName="rootComposite" presStyleCnt="0"/>
      <dgm:spPr/>
    </dgm:pt>
    <dgm:pt modelId="{DAC544B0-2EFA-45E1-AEC5-9AB96C376866}" type="pres">
      <dgm:prSet presAssocID="{0C4AD780-06BE-4B06-B258-AF205E67E3CD}" presName="rootText" presStyleLbl="node2" presStyleIdx="2" presStyleCnt="3">
        <dgm:presLayoutVars>
          <dgm:chPref val="3"/>
        </dgm:presLayoutVars>
      </dgm:prSet>
      <dgm:spPr/>
    </dgm:pt>
    <dgm:pt modelId="{46EE2EAD-7CE9-4BD6-9E72-89869CC2A29F}" type="pres">
      <dgm:prSet presAssocID="{0C4AD780-06BE-4B06-B258-AF205E67E3CD}" presName="rootConnector" presStyleLbl="node2" presStyleIdx="2" presStyleCnt="3"/>
      <dgm:spPr/>
    </dgm:pt>
    <dgm:pt modelId="{F61B3BE1-8729-4BC4-9543-95FED1854B91}" type="pres">
      <dgm:prSet presAssocID="{0C4AD780-06BE-4B06-B258-AF205E67E3CD}" presName="hierChild4" presStyleCnt="0"/>
      <dgm:spPr/>
    </dgm:pt>
    <dgm:pt modelId="{7281A947-B5AD-45B4-8D1E-5EE1501824EE}" type="pres">
      <dgm:prSet presAssocID="{0C4AD780-06BE-4B06-B258-AF205E67E3CD}" presName="hierChild5" presStyleCnt="0"/>
      <dgm:spPr/>
    </dgm:pt>
    <dgm:pt modelId="{946646BD-B346-4F3B-B459-0318FBC8E44E}" type="pres">
      <dgm:prSet presAssocID="{123AE0F4-88B0-4C6D-8FE5-E25AC227BB46}" presName="hierChild3" presStyleCnt="0"/>
      <dgm:spPr/>
    </dgm:pt>
  </dgm:ptLst>
  <dgm:cxnLst>
    <dgm:cxn modelId="{A2F4E508-A0DD-41D0-BD4F-72F1D02B14E6}" type="presOf" srcId="{64D04823-75A0-41CC-A368-3C4D14C46F41}" destId="{B33A2497-CFEC-4330-9950-9E0F6332E564}" srcOrd="0" destOrd="0" presId="urn:microsoft.com/office/officeart/2005/8/layout/orgChart1"/>
    <dgm:cxn modelId="{8B561338-59B4-4BA0-96D6-FB63100DE63F}" type="presOf" srcId="{53808737-96D8-4009-9645-D3DDB2B23D46}" destId="{1621BDA7-B8BD-4A40-8862-E60FD9CF04A4}" srcOrd="0" destOrd="0" presId="urn:microsoft.com/office/officeart/2005/8/layout/orgChart1"/>
    <dgm:cxn modelId="{8C0C073D-61DC-4472-84A8-F412151DF662}" type="presOf" srcId="{821D0582-CFEA-4A59-B397-B1C34D335631}" destId="{4166531A-2603-4BE0-8D98-6B80CA2D5096}" srcOrd="0" destOrd="0" presId="urn:microsoft.com/office/officeart/2005/8/layout/orgChart1"/>
    <dgm:cxn modelId="{1218EC3F-7BFF-4990-83CB-EA168362534A}" type="presOf" srcId="{821D0582-CFEA-4A59-B397-B1C34D335631}" destId="{6462D5F9-11A6-4509-839D-56971629ECCB}" srcOrd="1" destOrd="0" presId="urn:microsoft.com/office/officeart/2005/8/layout/orgChart1"/>
    <dgm:cxn modelId="{5D975560-892C-4E03-812D-C080CBCE9F65}" type="presOf" srcId="{A321DEEE-9AD2-4E5F-85EA-0D3674A6E55A}" destId="{591971DF-FA5E-48DF-B2BA-79E176983910}" srcOrd="0" destOrd="0" presId="urn:microsoft.com/office/officeart/2005/8/layout/orgChart1"/>
    <dgm:cxn modelId="{422EFF44-CBC2-4E18-85EF-9176E21663C1}" type="presOf" srcId="{7B3E8ED4-3A7B-42C4-AB49-B35294DAE9C8}" destId="{8E5D6CBF-FD4F-4CD3-8D88-468C2F780C76}" srcOrd="0" destOrd="0" presId="urn:microsoft.com/office/officeart/2005/8/layout/orgChart1"/>
    <dgm:cxn modelId="{E136F069-351C-418E-B8C9-092347A74695}" type="presOf" srcId="{123AE0F4-88B0-4C6D-8FE5-E25AC227BB46}" destId="{39A82149-2832-4CBD-B70A-4A326E17499B}" srcOrd="1" destOrd="0" presId="urn:microsoft.com/office/officeart/2005/8/layout/orgChart1"/>
    <dgm:cxn modelId="{B19B316D-AAAE-4851-8774-4A377BE8364F}" type="presOf" srcId="{0C4AD780-06BE-4B06-B258-AF205E67E3CD}" destId="{DAC544B0-2EFA-45E1-AEC5-9AB96C376866}" srcOrd="0" destOrd="0" presId="urn:microsoft.com/office/officeart/2005/8/layout/orgChart1"/>
    <dgm:cxn modelId="{3D98D359-4518-48C1-B926-35D0F4504CE2}" type="presOf" srcId="{0F243EFE-BD9C-4726-9EE9-F211E5C28517}" destId="{F645419E-ED8B-41D2-9655-1FBBE7AC4AAA}" srcOrd="1" destOrd="0" presId="urn:microsoft.com/office/officeart/2005/8/layout/orgChart1"/>
    <dgm:cxn modelId="{9F4E2494-CB94-47BC-BB1A-6FEFDA47DC04}" type="presOf" srcId="{0C4AD780-06BE-4B06-B258-AF205E67E3CD}" destId="{46EE2EAD-7CE9-4BD6-9E72-89869CC2A29F}" srcOrd="1" destOrd="0" presId="urn:microsoft.com/office/officeart/2005/8/layout/orgChart1"/>
    <dgm:cxn modelId="{4A44479A-4039-4DDB-A5D7-47129EEC50E7}" srcId="{123AE0F4-88B0-4C6D-8FE5-E25AC227BB46}" destId="{0F243EFE-BD9C-4726-9EE9-F211E5C28517}" srcOrd="0" destOrd="0" parTransId="{7B3E8ED4-3A7B-42C4-AB49-B35294DAE9C8}" sibTransId="{089836A0-2BE5-4A53-98E9-009169E1CED0}"/>
    <dgm:cxn modelId="{C15787AA-D188-4753-9861-AF2371B719F4}" srcId="{123AE0F4-88B0-4C6D-8FE5-E25AC227BB46}" destId="{821D0582-CFEA-4A59-B397-B1C34D335631}" srcOrd="1" destOrd="0" parTransId="{53808737-96D8-4009-9645-D3DDB2B23D46}" sibTransId="{ECAB88B6-AD1C-412B-99E3-A9DEBE43293C}"/>
    <dgm:cxn modelId="{298259B4-5A2C-4EAD-8E2B-C3D80E5ED8C6}" srcId="{123AE0F4-88B0-4C6D-8FE5-E25AC227BB46}" destId="{0C4AD780-06BE-4B06-B258-AF205E67E3CD}" srcOrd="2" destOrd="0" parTransId="{64D04823-75A0-41CC-A368-3C4D14C46F41}" sibTransId="{372F8B9E-40B2-4EF0-BE40-8B7143CDDFDD}"/>
    <dgm:cxn modelId="{FD3939D5-D4E7-42B6-9CC6-5CC221B9106B}" type="presOf" srcId="{0F243EFE-BD9C-4726-9EE9-F211E5C28517}" destId="{7F0FED15-BD6B-400C-A034-CAE86BE5620E}" srcOrd="0" destOrd="0" presId="urn:microsoft.com/office/officeart/2005/8/layout/orgChart1"/>
    <dgm:cxn modelId="{4F293CF5-827F-4B98-BD21-D969F8A3BA6D}" type="presOf" srcId="{123AE0F4-88B0-4C6D-8FE5-E25AC227BB46}" destId="{C8E2C5C0-2033-46EB-9D2A-6B5A997E130A}" srcOrd="0" destOrd="0" presId="urn:microsoft.com/office/officeart/2005/8/layout/orgChart1"/>
    <dgm:cxn modelId="{70F2E1F6-07C5-4BB3-B36B-407083B6BA3E}" srcId="{A321DEEE-9AD2-4E5F-85EA-0D3674A6E55A}" destId="{123AE0F4-88B0-4C6D-8FE5-E25AC227BB46}" srcOrd="0" destOrd="0" parTransId="{B6050C7B-6AFF-40D6-B0C9-0846FC523FEC}" sibTransId="{1DA3206F-6DB8-45BB-A497-7757606E7AE6}"/>
    <dgm:cxn modelId="{229423D7-3CE8-4875-9CD8-D68A76844770}" type="presParOf" srcId="{591971DF-FA5E-48DF-B2BA-79E176983910}" destId="{6E138889-708F-466A-89F5-18C8500AE158}" srcOrd="0" destOrd="0" presId="urn:microsoft.com/office/officeart/2005/8/layout/orgChart1"/>
    <dgm:cxn modelId="{332E39DB-5835-48D1-91E1-518166C8C540}" type="presParOf" srcId="{6E138889-708F-466A-89F5-18C8500AE158}" destId="{8736DEB4-209E-4D6F-99E8-C77E3A74A010}" srcOrd="0" destOrd="0" presId="urn:microsoft.com/office/officeart/2005/8/layout/orgChart1"/>
    <dgm:cxn modelId="{3CD29162-B564-4B35-92BD-C9CBD0921959}" type="presParOf" srcId="{8736DEB4-209E-4D6F-99E8-C77E3A74A010}" destId="{C8E2C5C0-2033-46EB-9D2A-6B5A997E130A}" srcOrd="0" destOrd="0" presId="urn:microsoft.com/office/officeart/2005/8/layout/orgChart1"/>
    <dgm:cxn modelId="{CDEC00B0-37F4-4634-92E3-67C26001F4F2}" type="presParOf" srcId="{8736DEB4-209E-4D6F-99E8-C77E3A74A010}" destId="{39A82149-2832-4CBD-B70A-4A326E17499B}" srcOrd="1" destOrd="0" presId="urn:microsoft.com/office/officeart/2005/8/layout/orgChart1"/>
    <dgm:cxn modelId="{80131C1D-E330-4A54-8BB9-73AA844531C7}" type="presParOf" srcId="{6E138889-708F-466A-89F5-18C8500AE158}" destId="{FBFBE8DA-BE6A-4F51-AD6E-E5DB61EF10CE}" srcOrd="1" destOrd="0" presId="urn:microsoft.com/office/officeart/2005/8/layout/orgChart1"/>
    <dgm:cxn modelId="{159A817C-9C18-46EE-80E2-7303827A0B8F}" type="presParOf" srcId="{FBFBE8DA-BE6A-4F51-AD6E-E5DB61EF10CE}" destId="{8E5D6CBF-FD4F-4CD3-8D88-468C2F780C76}" srcOrd="0" destOrd="0" presId="urn:microsoft.com/office/officeart/2005/8/layout/orgChart1"/>
    <dgm:cxn modelId="{2477A0CD-04BF-4563-8E10-B313B3E6D18B}" type="presParOf" srcId="{FBFBE8DA-BE6A-4F51-AD6E-E5DB61EF10CE}" destId="{B375C856-8B99-43DF-AFCD-4816DE38EF31}" srcOrd="1" destOrd="0" presId="urn:microsoft.com/office/officeart/2005/8/layout/orgChart1"/>
    <dgm:cxn modelId="{216ADB17-7208-49E7-904F-4E2598D97FA4}" type="presParOf" srcId="{B375C856-8B99-43DF-AFCD-4816DE38EF31}" destId="{952C381C-D4CF-4FA2-BD3F-FA14472C55B2}" srcOrd="0" destOrd="0" presId="urn:microsoft.com/office/officeart/2005/8/layout/orgChart1"/>
    <dgm:cxn modelId="{A51577AA-9151-4902-9736-4E18304F1DF5}" type="presParOf" srcId="{952C381C-D4CF-4FA2-BD3F-FA14472C55B2}" destId="{7F0FED15-BD6B-400C-A034-CAE86BE5620E}" srcOrd="0" destOrd="0" presId="urn:microsoft.com/office/officeart/2005/8/layout/orgChart1"/>
    <dgm:cxn modelId="{092FAB26-98B7-4482-8EA2-05ECCAD51E27}" type="presParOf" srcId="{952C381C-D4CF-4FA2-BD3F-FA14472C55B2}" destId="{F645419E-ED8B-41D2-9655-1FBBE7AC4AAA}" srcOrd="1" destOrd="0" presId="urn:microsoft.com/office/officeart/2005/8/layout/orgChart1"/>
    <dgm:cxn modelId="{3AF3B999-B779-4E7C-8E79-335DD6262FA1}" type="presParOf" srcId="{B375C856-8B99-43DF-AFCD-4816DE38EF31}" destId="{2972134E-AF2C-4F6C-A2C6-4AA4C9092272}" srcOrd="1" destOrd="0" presId="urn:microsoft.com/office/officeart/2005/8/layout/orgChart1"/>
    <dgm:cxn modelId="{95A6946C-6690-42A4-8422-6D4D3A98AE80}" type="presParOf" srcId="{B375C856-8B99-43DF-AFCD-4816DE38EF31}" destId="{3392A6C7-BD82-4418-9A64-59B1AF632D03}" srcOrd="2" destOrd="0" presId="urn:microsoft.com/office/officeart/2005/8/layout/orgChart1"/>
    <dgm:cxn modelId="{16FFC54B-A660-4F00-8F2E-6B7808EC0870}" type="presParOf" srcId="{FBFBE8DA-BE6A-4F51-AD6E-E5DB61EF10CE}" destId="{1621BDA7-B8BD-4A40-8862-E60FD9CF04A4}" srcOrd="2" destOrd="0" presId="urn:microsoft.com/office/officeart/2005/8/layout/orgChart1"/>
    <dgm:cxn modelId="{8F1706E7-7EDE-4C82-A2A4-B1AFB3A73F28}" type="presParOf" srcId="{FBFBE8DA-BE6A-4F51-AD6E-E5DB61EF10CE}" destId="{4CAC42AA-594F-493A-ACE4-CE602A28B2F0}" srcOrd="3" destOrd="0" presId="urn:microsoft.com/office/officeart/2005/8/layout/orgChart1"/>
    <dgm:cxn modelId="{FCE76071-603F-4F7C-BA2E-14D6812849E2}" type="presParOf" srcId="{4CAC42AA-594F-493A-ACE4-CE602A28B2F0}" destId="{9B1DCBA9-02A5-4515-94A5-F517EF7FDD40}" srcOrd="0" destOrd="0" presId="urn:microsoft.com/office/officeart/2005/8/layout/orgChart1"/>
    <dgm:cxn modelId="{43D13C66-907A-4354-A37B-F611A0FB1FA2}" type="presParOf" srcId="{9B1DCBA9-02A5-4515-94A5-F517EF7FDD40}" destId="{4166531A-2603-4BE0-8D98-6B80CA2D5096}" srcOrd="0" destOrd="0" presId="urn:microsoft.com/office/officeart/2005/8/layout/orgChart1"/>
    <dgm:cxn modelId="{FC4E57BF-0434-4DA8-B888-265EAA4FFF89}" type="presParOf" srcId="{9B1DCBA9-02A5-4515-94A5-F517EF7FDD40}" destId="{6462D5F9-11A6-4509-839D-56971629ECCB}" srcOrd="1" destOrd="0" presId="urn:microsoft.com/office/officeart/2005/8/layout/orgChart1"/>
    <dgm:cxn modelId="{72B5DEBC-9019-472E-9A7D-47FFDD889F43}" type="presParOf" srcId="{4CAC42AA-594F-493A-ACE4-CE602A28B2F0}" destId="{C3A53785-96BE-44E3-A1DF-FC7E62E46CE0}" srcOrd="1" destOrd="0" presId="urn:microsoft.com/office/officeart/2005/8/layout/orgChart1"/>
    <dgm:cxn modelId="{10626234-28B8-4C8C-A2A9-7159A76BF385}" type="presParOf" srcId="{4CAC42AA-594F-493A-ACE4-CE602A28B2F0}" destId="{D9AD73B6-E77A-4786-A270-0646EC758105}" srcOrd="2" destOrd="0" presId="urn:microsoft.com/office/officeart/2005/8/layout/orgChart1"/>
    <dgm:cxn modelId="{7107CA4A-42CD-493C-9186-B77196BD021A}" type="presParOf" srcId="{FBFBE8DA-BE6A-4F51-AD6E-E5DB61EF10CE}" destId="{B33A2497-CFEC-4330-9950-9E0F6332E564}" srcOrd="4" destOrd="0" presId="urn:microsoft.com/office/officeart/2005/8/layout/orgChart1"/>
    <dgm:cxn modelId="{5E16DB5B-01BB-4CEA-88E7-8DA0E2B71635}" type="presParOf" srcId="{FBFBE8DA-BE6A-4F51-AD6E-E5DB61EF10CE}" destId="{52201E50-DE18-4111-B7E9-BCEF5DF50C91}" srcOrd="5" destOrd="0" presId="urn:microsoft.com/office/officeart/2005/8/layout/orgChart1"/>
    <dgm:cxn modelId="{C321CD42-3B82-42C1-B374-6D28C772D8DB}" type="presParOf" srcId="{52201E50-DE18-4111-B7E9-BCEF5DF50C91}" destId="{51432B6B-CBB2-4E0D-8749-4E00FAE76AA1}" srcOrd="0" destOrd="0" presId="urn:microsoft.com/office/officeart/2005/8/layout/orgChart1"/>
    <dgm:cxn modelId="{9E10BCD4-8686-4495-A3A9-9D67ED477E27}" type="presParOf" srcId="{51432B6B-CBB2-4E0D-8749-4E00FAE76AA1}" destId="{DAC544B0-2EFA-45E1-AEC5-9AB96C376866}" srcOrd="0" destOrd="0" presId="urn:microsoft.com/office/officeart/2005/8/layout/orgChart1"/>
    <dgm:cxn modelId="{D1B60A85-6AC8-45ED-8FB3-A75773473D45}" type="presParOf" srcId="{51432B6B-CBB2-4E0D-8749-4E00FAE76AA1}" destId="{46EE2EAD-7CE9-4BD6-9E72-89869CC2A29F}" srcOrd="1" destOrd="0" presId="urn:microsoft.com/office/officeart/2005/8/layout/orgChart1"/>
    <dgm:cxn modelId="{A770B54F-FE75-4F3E-B7AA-04BEB9528C64}" type="presParOf" srcId="{52201E50-DE18-4111-B7E9-BCEF5DF50C91}" destId="{F61B3BE1-8729-4BC4-9543-95FED1854B91}" srcOrd="1" destOrd="0" presId="urn:microsoft.com/office/officeart/2005/8/layout/orgChart1"/>
    <dgm:cxn modelId="{1750491E-EACF-4CF9-8A5C-A83E3B9BB1D3}" type="presParOf" srcId="{52201E50-DE18-4111-B7E9-BCEF5DF50C91}" destId="{7281A947-B5AD-45B4-8D1E-5EE1501824EE}" srcOrd="2" destOrd="0" presId="urn:microsoft.com/office/officeart/2005/8/layout/orgChart1"/>
    <dgm:cxn modelId="{ABB9E8B5-A2AF-499F-8CF8-0B12876E2D11}" type="presParOf" srcId="{6E138889-708F-466A-89F5-18C8500AE158}" destId="{946646BD-B346-4F3B-B459-0318FBC8E44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A2497-CFEC-4330-9950-9E0F6332E564}">
      <dsp:nvSpPr>
        <dsp:cNvPr id="0" name=""/>
        <dsp:cNvSpPr/>
      </dsp:nvSpPr>
      <dsp:spPr>
        <a:xfrm>
          <a:off x="8157807" y="3505400"/>
          <a:ext cx="5771708" cy="10017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0850"/>
              </a:lnTo>
              <a:lnTo>
                <a:pt x="5771708" y="500850"/>
              </a:lnTo>
              <a:lnTo>
                <a:pt x="5771708" y="10017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21BDA7-B8BD-4A40-8862-E60FD9CF04A4}">
      <dsp:nvSpPr>
        <dsp:cNvPr id="0" name=""/>
        <dsp:cNvSpPr/>
      </dsp:nvSpPr>
      <dsp:spPr>
        <a:xfrm>
          <a:off x="8112086" y="3505400"/>
          <a:ext cx="91440" cy="10017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17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D6CBF-FD4F-4CD3-8D88-468C2F780C76}">
      <dsp:nvSpPr>
        <dsp:cNvPr id="0" name=""/>
        <dsp:cNvSpPr/>
      </dsp:nvSpPr>
      <dsp:spPr>
        <a:xfrm>
          <a:off x="2386098" y="3505400"/>
          <a:ext cx="5771708" cy="1001701"/>
        </a:xfrm>
        <a:custGeom>
          <a:avLst/>
          <a:gdLst/>
          <a:ahLst/>
          <a:cxnLst/>
          <a:rect l="0" t="0" r="0" b="0"/>
          <a:pathLst>
            <a:path>
              <a:moveTo>
                <a:pt x="5771708" y="0"/>
              </a:moveTo>
              <a:lnTo>
                <a:pt x="5771708" y="500850"/>
              </a:lnTo>
              <a:lnTo>
                <a:pt x="0" y="500850"/>
              </a:lnTo>
              <a:lnTo>
                <a:pt x="0" y="10017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2C5C0-2033-46EB-9D2A-6B5A997E130A}">
      <dsp:nvSpPr>
        <dsp:cNvPr id="0" name=""/>
        <dsp:cNvSpPr/>
      </dsp:nvSpPr>
      <dsp:spPr>
        <a:xfrm>
          <a:off x="5772803" y="1120396"/>
          <a:ext cx="4770006" cy="2385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/>
            <a:t>Machine Learning</a:t>
          </a:r>
        </a:p>
      </dsp:txBody>
      <dsp:txXfrm>
        <a:off x="5772803" y="1120396"/>
        <a:ext cx="4770006" cy="2385003"/>
      </dsp:txXfrm>
    </dsp:sp>
    <dsp:sp modelId="{7F0FED15-BD6B-400C-A034-CAE86BE5620E}">
      <dsp:nvSpPr>
        <dsp:cNvPr id="0" name=""/>
        <dsp:cNvSpPr/>
      </dsp:nvSpPr>
      <dsp:spPr>
        <a:xfrm>
          <a:off x="1095" y="4507101"/>
          <a:ext cx="4770006" cy="2385003"/>
        </a:xfrm>
        <a:prstGeom prst="rect">
          <a:avLst/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kern="1200" dirty="0"/>
            <a:t>Supervised Learning</a:t>
          </a:r>
        </a:p>
      </dsp:txBody>
      <dsp:txXfrm>
        <a:off x="1095" y="4507101"/>
        <a:ext cx="4770006" cy="2385003"/>
      </dsp:txXfrm>
    </dsp:sp>
    <dsp:sp modelId="{4166531A-2603-4BE0-8D98-6B80CA2D5096}">
      <dsp:nvSpPr>
        <dsp:cNvPr id="0" name=""/>
        <dsp:cNvSpPr/>
      </dsp:nvSpPr>
      <dsp:spPr>
        <a:xfrm>
          <a:off x="5772803" y="4507101"/>
          <a:ext cx="4770006" cy="2385003"/>
        </a:xfrm>
        <a:prstGeom prst="rect">
          <a:avLst/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kern="1200" dirty="0"/>
            <a:t>Unsupervised Learning</a:t>
          </a:r>
        </a:p>
      </dsp:txBody>
      <dsp:txXfrm>
        <a:off x="5772803" y="4507101"/>
        <a:ext cx="4770006" cy="2385003"/>
      </dsp:txXfrm>
    </dsp:sp>
    <dsp:sp modelId="{DAC544B0-2EFA-45E1-AEC5-9AB96C376866}">
      <dsp:nvSpPr>
        <dsp:cNvPr id="0" name=""/>
        <dsp:cNvSpPr/>
      </dsp:nvSpPr>
      <dsp:spPr>
        <a:xfrm>
          <a:off x="11544511" y="4507101"/>
          <a:ext cx="4770006" cy="2385003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kern="1200" dirty="0"/>
            <a:t>Reinforcement Learning</a:t>
          </a:r>
        </a:p>
      </dsp:txBody>
      <dsp:txXfrm>
        <a:off x="11544511" y="4507101"/>
        <a:ext cx="4770006" cy="238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8/26/2023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;p3"/>
          <p:cNvSpPr/>
          <p:nvPr userDrawn="1"/>
        </p:nvSpPr>
        <p:spPr>
          <a:xfrm>
            <a:off x="583649" y="0"/>
            <a:ext cx="14068002" cy="13753067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5;p3"/>
          <p:cNvSpPr/>
          <p:nvPr userDrawn="1"/>
        </p:nvSpPr>
        <p:spPr>
          <a:xfrm>
            <a:off x="-35074" y="-19526"/>
            <a:ext cx="14042209" cy="13753067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9455" y="4508407"/>
            <a:ext cx="10983046" cy="357188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8531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9458" y="8730735"/>
            <a:ext cx="10726163" cy="3310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398"/>
            </a:lvl1pPr>
            <a:lvl2pPr marL="1218895" indent="0" algn="ctr">
              <a:buNone/>
              <a:defRPr sz="5332"/>
            </a:lvl2pPr>
            <a:lvl3pPr marL="2437790" indent="0" algn="ctr">
              <a:buNone/>
              <a:defRPr sz="4799"/>
            </a:lvl3pPr>
            <a:lvl4pPr marL="3656686" indent="0" algn="ctr">
              <a:buNone/>
              <a:defRPr sz="4266"/>
            </a:lvl4pPr>
            <a:lvl5pPr marL="4875581" indent="0" algn="ctr">
              <a:buNone/>
              <a:defRPr sz="4266"/>
            </a:lvl5pPr>
            <a:lvl6pPr marL="6094476" indent="0" algn="ctr">
              <a:buNone/>
              <a:defRPr sz="4266"/>
            </a:lvl6pPr>
            <a:lvl7pPr marL="7313371" indent="0" algn="ctr">
              <a:buNone/>
              <a:defRPr sz="4266"/>
            </a:lvl7pPr>
            <a:lvl8pPr marL="8532266" indent="0" algn="ctr">
              <a:buNone/>
              <a:defRPr sz="4266"/>
            </a:lvl8pPr>
            <a:lvl9pPr marL="9751162" indent="0" algn="ctr">
              <a:buNone/>
              <a:defRPr sz="4266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74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6"/>
          <p:cNvSpPr/>
          <p:nvPr userDrawn="1"/>
        </p:nvSpPr>
        <p:spPr>
          <a:xfrm>
            <a:off x="609443" y="-20491"/>
            <a:ext cx="21939125" cy="1374386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8" name="Google Shape;31;p6"/>
          <p:cNvSpPr/>
          <p:nvPr userDrawn="1"/>
        </p:nvSpPr>
        <p:spPr>
          <a:xfrm>
            <a:off x="1" y="-20491"/>
            <a:ext cx="21939125" cy="1374386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3" y="1237230"/>
            <a:ext cx="17367284" cy="20502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531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63" y="3653368"/>
            <a:ext cx="17367284" cy="86994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465"/>
            </a:lvl1pPr>
            <a:lvl2pPr>
              <a:defRPr sz="6398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5332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4799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4799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437790">
              <a:buClr>
                <a:srgbClr val="000000"/>
              </a:buClr>
            </a:pPr>
            <a:fld id="{FC0F7248-0A33-437B-9F35-19201752EBDE}" type="slidenum">
              <a:rPr lang="en-US" kern="0" smtClean="0">
                <a:solidFill>
                  <a:prstClr val="white"/>
                </a:solidFill>
                <a:latin typeface="Arial"/>
                <a:cs typeface="Arial"/>
                <a:sym typeface="Arial"/>
              </a:rPr>
              <a:pPr defTabSz="2437790">
                <a:buClr>
                  <a:srgbClr val="000000"/>
                </a:buClr>
              </a:pPr>
              <a:t>‹#›</a:t>
            </a:fld>
            <a:endParaRPr lang="en-US" kern="0">
              <a:solidFill>
                <a:prstClr val="white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319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6"/>
          <p:cNvSpPr/>
          <p:nvPr userDrawn="1"/>
        </p:nvSpPr>
        <p:spPr>
          <a:xfrm>
            <a:off x="4739303" y="-30100"/>
            <a:ext cx="21939125" cy="13743853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7" name="Google Shape;31;p6"/>
          <p:cNvSpPr/>
          <p:nvPr userDrawn="1"/>
        </p:nvSpPr>
        <p:spPr>
          <a:xfrm>
            <a:off x="4129862" y="-30100"/>
            <a:ext cx="21939125" cy="13743853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" name="Rectangle 4"/>
          <p:cNvSpPr/>
          <p:nvPr userDrawn="1"/>
        </p:nvSpPr>
        <p:spPr>
          <a:xfrm>
            <a:off x="-1" y="-30100"/>
            <a:ext cx="4739301" cy="13746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77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732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rla"/>
              <a:ea typeface="+mn-ea"/>
              <a:cs typeface="Kanit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2437790">
              <a:buClr>
                <a:srgbClr val="000000"/>
              </a:buClr>
            </a:pPr>
            <a:fld id="{FC0F7248-0A33-437B-9F35-19201752EBDE}" type="slidenum">
              <a:rPr lang="en-US" kern="0" smtClean="0">
                <a:solidFill>
                  <a:prstClr val="white">
                    <a:lumMod val="50000"/>
                  </a:prstClr>
                </a:solidFill>
                <a:latin typeface="Arial"/>
                <a:cs typeface="Arial"/>
                <a:sym typeface="Arial"/>
              </a:rPr>
              <a:pPr defTabSz="2437790">
                <a:buClr>
                  <a:srgbClr val="000000"/>
                </a:buClr>
              </a:pPr>
              <a:t>‹#›</a:t>
            </a:fld>
            <a:endParaRPr lang="en-US" kern="0" dirty="0">
              <a:solidFill>
                <a:prstClr val="white">
                  <a:lumMod val="50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75963" y="1237230"/>
            <a:ext cx="17367284" cy="20502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531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75963" y="3653368"/>
            <a:ext cx="17367284" cy="86994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398"/>
            </a:lvl1pPr>
            <a:lvl2pPr>
              <a:defRPr sz="5332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4799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4266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4266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07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58B91-62EF-4CF6-B5A5-FE01F089EA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5514" y="4735286"/>
            <a:ext cx="13422086" cy="756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1E225D-5AF5-4E37-B809-1F81B30B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4" y="1154792"/>
            <a:ext cx="13422086" cy="26511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66868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58B91-62EF-4CF6-B5A5-FE01F089EA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5513" y="4735286"/>
            <a:ext cx="18206357" cy="7560128"/>
          </a:xfrm>
        </p:spPr>
        <p:txBody>
          <a:bodyPr/>
          <a:lstStyle>
            <a:lvl1pPr>
              <a:lnSpc>
                <a:spcPct val="100000"/>
              </a:lnSpc>
              <a:spcAft>
                <a:spcPts val="1000"/>
              </a:spcAft>
              <a:defRPr/>
            </a:lvl1pPr>
            <a:lvl2pPr>
              <a:lnSpc>
                <a:spcPct val="100000"/>
              </a:lnSpc>
              <a:spcBef>
                <a:spcPts val="1200"/>
              </a:spcBef>
              <a:defRPr/>
            </a:lvl2pPr>
            <a:lvl3pPr>
              <a:defRPr sz="4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1E225D-5AF5-4E37-B809-1F81B30B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3" y="1154792"/>
            <a:ext cx="18206357" cy="26511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24257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58B91-62EF-4CF6-B5A5-FE01F089EA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5511" y="4131129"/>
            <a:ext cx="18206357" cy="7560128"/>
          </a:xfrm>
        </p:spPr>
        <p:txBody>
          <a:bodyPr/>
          <a:lstStyle>
            <a:lvl1pPr>
              <a:lnSpc>
                <a:spcPct val="100000"/>
              </a:lnSpc>
              <a:spcAft>
                <a:spcPts val="1000"/>
              </a:spcAft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1E225D-5AF5-4E37-B809-1F81B30B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2" y="713921"/>
            <a:ext cx="18206357" cy="26511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670396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16C80-F48C-4CCC-8DD7-E4889A3CCF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0649" y="4637314"/>
            <a:ext cx="10123488" cy="852396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2973F1-F87B-43B4-AC87-E6FD389E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49" y="1432380"/>
            <a:ext cx="10123488" cy="26511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416236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01686" y="12623802"/>
            <a:ext cx="1077277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99">
                <a:solidFill>
                  <a:schemeClr val="bg1"/>
                </a:solidFill>
              </a:defRPr>
            </a:lvl1pPr>
          </a:lstStyle>
          <a:p>
            <a:fld id="{FC0F7248-0A33-437B-9F35-19201752EB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6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</p:sldLayoutIdLst>
  <p:txStyles>
    <p:titleStyle>
      <a:lvl1pPr algn="l" defTabSz="2437790" rtl="0" eaLnBrk="1" latinLnBrk="0" hangingPunct="1">
        <a:lnSpc>
          <a:spcPct val="90000"/>
        </a:lnSpc>
        <a:spcBef>
          <a:spcPct val="0"/>
        </a:spcBef>
        <a:buNone/>
        <a:defRPr sz="117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448" indent="-609448" algn="l" defTabSz="2437790" rtl="0" eaLnBrk="1" latinLnBrk="0" hangingPunct="1">
        <a:lnSpc>
          <a:spcPct val="90000"/>
        </a:lnSpc>
        <a:spcBef>
          <a:spcPts val="2666"/>
        </a:spcBef>
        <a:buFont typeface="Arial" panose="020B0604020202020204" pitchFamily="34" charset="0"/>
        <a:buChar char="•"/>
        <a:defRPr sz="7465" kern="1200">
          <a:solidFill>
            <a:schemeClr val="tx1"/>
          </a:solidFill>
          <a:latin typeface="+mn-lt"/>
          <a:ea typeface="+mn-ea"/>
          <a:cs typeface="+mn-cs"/>
        </a:defRPr>
      </a:lvl1pPr>
      <a:lvl2pPr marL="1828343" indent="-609448" algn="l" defTabSz="243779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398" kern="1200">
          <a:solidFill>
            <a:schemeClr val="tx1"/>
          </a:solidFill>
          <a:latin typeface="+mn-lt"/>
          <a:ea typeface="+mn-ea"/>
          <a:cs typeface="+mn-cs"/>
        </a:defRPr>
      </a:lvl2pPr>
      <a:lvl3pPr marL="3047238" indent="-609448" algn="l" defTabSz="243779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2" kern="1200">
          <a:solidFill>
            <a:schemeClr val="tx1"/>
          </a:solidFill>
          <a:latin typeface="+mn-lt"/>
          <a:ea typeface="+mn-ea"/>
          <a:cs typeface="+mn-cs"/>
        </a:defRPr>
      </a:lvl3pPr>
      <a:lvl4pPr marL="4266133" indent="-609448" algn="l" defTabSz="243779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4pPr>
      <a:lvl5pPr marL="5485028" indent="-609448" algn="l" defTabSz="243779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5pPr>
      <a:lvl6pPr marL="6703924" indent="-609448" algn="l" defTabSz="243779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6pPr>
      <a:lvl7pPr marL="7922819" indent="-609448" algn="l" defTabSz="243779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7pPr>
      <a:lvl8pPr marL="9141714" indent="-609448" algn="l" defTabSz="243779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8pPr>
      <a:lvl9pPr marL="10360609" indent="-609448" algn="l" defTabSz="243779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7790" rtl="0" eaLnBrk="1" latinLnBrk="0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1pPr>
      <a:lvl2pPr marL="1218895" algn="l" defTabSz="2437790" rtl="0" eaLnBrk="1" latinLnBrk="0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437790" algn="l" defTabSz="2437790" rtl="0" eaLnBrk="1" latinLnBrk="0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3pPr>
      <a:lvl4pPr marL="3656686" algn="l" defTabSz="2437790" rtl="0" eaLnBrk="1" latinLnBrk="0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4pPr>
      <a:lvl5pPr marL="4875581" algn="l" defTabSz="2437790" rtl="0" eaLnBrk="1" latinLnBrk="0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5pPr>
      <a:lvl6pPr marL="6094476" algn="l" defTabSz="2437790" rtl="0" eaLnBrk="1" latinLnBrk="0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6pPr>
      <a:lvl7pPr marL="7313371" algn="l" defTabSz="2437790" rtl="0" eaLnBrk="1" latinLnBrk="0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7pPr>
      <a:lvl8pPr marL="8532266" algn="l" defTabSz="2437790" rtl="0" eaLnBrk="1" latinLnBrk="0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8pPr>
      <a:lvl9pPr marL="9751162" algn="l" defTabSz="2437790" rtl="0" eaLnBrk="1" latinLnBrk="0" hangingPunct="1">
        <a:defRPr sz="4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3824A-6884-4BB0-83B7-C7856BC6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2485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C9055FF-AFC4-4259-BDA9-20AABE2D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EAB15-C812-4DB6-A9A5-4CAB0248B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438" y="12712700"/>
            <a:ext cx="548481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DBD6C-9EF5-4863-9E72-BC329E2799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61" r:id="rId2"/>
    <p:sldLayoutId id="2147483962" r:id="rId3"/>
    <p:sldLayoutId id="2147483955" r:id="rId4"/>
    <p:sldLayoutId id="2147483956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13800" b="0" kern="1200">
          <a:solidFill>
            <a:srgbClr val="62A3C4"/>
          </a:solidFill>
          <a:latin typeface="Kanit SemiBold" panose="00000700000000000000" pitchFamily="2" charset="-34"/>
          <a:ea typeface="Kanit SemiBold" panose="00000700000000000000" pitchFamily="2" charset="-34"/>
          <a:cs typeface="Kanit SemiBold" panose="00000700000000000000" pitchFamily="2" charset="-34"/>
        </a:defRPr>
      </a:lvl1pPr>
    </p:titleStyle>
    <p:bodyStyle>
      <a:lvl1pPr marL="457109" indent="-457109" algn="l" defTabSz="1828434" rtl="0" eaLnBrk="1" latinLnBrk="0" hangingPunct="1">
        <a:lnSpc>
          <a:spcPct val="150000"/>
        </a:lnSpc>
        <a:spcBef>
          <a:spcPts val="2000"/>
        </a:spcBef>
        <a:buFont typeface="Arial" panose="020B0604020202020204" pitchFamily="34" charset="0"/>
        <a:buChar char="•"/>
        <a:defRPr lang="en-US" sz="7200" kern="1200" dirty="0" smtClean="0">
          <a:solidFill>
            <a:schemeClr val="bg1">
              <a:lumMod val="50000"/>
            </a:schemeClr>
          </a:solidFill>
          <a:effectLst/>
          <a:latin typeface="Kanit Light" panose="00000400000000000000" pitchFamily="2" charset="-34"/>
          <a:ea typeface="Kanit Light" panose="00000400000000000000" pitchFamily="2" charset="-34"/>
          <a:cs typeface="Kanit Light" panose="00000400000000000000" pitchFamily="2" charset="-34"/>
        </a:defRPr>
      </a:lvl1pPr>
      <a:lvl2pPr marL="1371326" indent="-457109" algn="l" defTabSz="1828434" rtl="0" eaLnBrk="1" latinLnBrk="0" hangingPunct="1">
        <a:lnSpc>
          <a:spcPct val="150000"/>
        </a:lnSpc>
        <a:spcBef>
          <a:spcPts val="600"/>
        </a:spcBef>
        <a:buFont typeface="Arial" panose="020B0604020202020204" pitchFamily="34" charset="0"/>
        <a:buChar char="•"/>
        <a:defRPr lang="en-US" sz="6000" kern="1200" dirty="0" smtClean="0">
          <a:solidFill>
            <a:schemeClr val="bg1">
              <a:lumMod val="65000"/>
            </a:schemeClr>
          </a:solidFill>
          <a:effectLst/>
          <a:latin typeface="Kanit Light" panose="00000400000000000000" pitchFamily="2" charset="-34"/>
          <a:ea typeface="Kanit Light" panose="00000400000000000000" pitchFamily="2" charset="-34"/>
          <a:cs typeface="Kanit Light" panose="00000400000000000000" pitchFamily="2" charset="-34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bg1">
              <a:lumMod val="65000"/>
            </a:schemeClr>
          </a:solidFill>
          <a:effectLst/>
          <a:latin typeface="Kanit Light" panose="00000400000000000000" pitchFamily="2" charset="-34"/>
          <a:ea typeface="Kanit Light" panose="00000400000000000000" pitchFamily="2" charset="-34"/>
          <a:cs typeface="Kanit Light" panose="00000400000000000000" pitchFamily="2" charset="-34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bg1">
              <a:lumMod val="65000"/>
            </a:schemeClr>
          </a:solidFill>
          <a:effectLst/>
          <a:latin typeface="Kanit Light" panose="00000400000000000000" pitchFamily="2" charset="-34"/>
          <a:ea typeface="Kanit Light" panose="00000400000000000000" pitchFamily="2" charset="-34"/>
          <a:cs typeface="Kanit Light" panose="00000400000000000000" pitchFamily="2" charset="-34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bg1">
              <a:lumMod val="65000"/>
            </a:schemeClr>
          </a:solidFill>
          <a:effectLst/>
          <a:latin typeface="Kanit Light" panose="00000400000000000000" pitchFamily="2" charset="-34"/>
          <a:ea typeface="Kanit Light" panose="00000400000000000000" pitchFamily="2" charset="-34"/>
          <a:cs typeface="Kanit Light" panose="00000400000000000000" pitchFamily="2" charset="-34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5.png"/><Relationship Id="rId7" Type="http://schemas.openxmlformats.org/officeDocument/2006/relationships/image" Target="../media/image30.png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48.png"/><Relationship Id="rId5" Type="http://schemas.openxmlformats.org/officeDocument/2006/relationships/image" Target="../media/image28.png"/><Relationship Id="rId10" Type="http://schemas.openxmlformats.org/officeDocument/2006/relationships/image" Target="../media/image47.png"/><Relationship Id="rId4" Type="http://schemas.openxmlformats.org/officeDocument/2006/relationships/image" Target="../media/image27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790A17-2878-4A72-AF7F-5FB2E3D2F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634" y="3337674"/>
            <a:ext cx="10983046" cy="55994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9598" dirty="0"/>
              <a:t>Introduction to AI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195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8BFF-1202-4A8A-981B-06B32638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Concept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301796-E9B3-4BAC-93C6-41BBEDB35D7E}"/>
              </a:ext>
            </a:extLst>
          </p:cNvPr>
          <p:cNvSpPr/>
          <p:nvPr/>
        </p:nvSpPr>
        <p:spPr>
          <a:xfrm>
            <a:off x="1158508" y="5283686"/>
            <a:ext cx="4750973" cy="231320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7790">
              <a:buClr>
                <a:srgbClr val="000000"/>
              </a:buClr>
            </a:pPr>
            <a:r>
              <a:rPr lang="en-US" sz="4266" kern="0" dirty="0">
                <a:solidFill>
                  <a:prstClr val="white"/>
                </a:solidFill>
                <a:latin typeface="Karla"/>
                <a:cs typeface="Kanit"/>
                <a:sym typeface="Arial"/>
              </a:rPr>
              <a:t>Known Data Set</a:t>
            </a:r>
          </a:p>
          <a:p>
            <a:pPr algn="ctr" defTabSz="2437790">
              <a:buClr>
                <a:srgbClr val="000000"/>
              </a:buClr>
            </a:pPr>
            <a:r>
              <a:rPr lang="en-US" sz="4266" kern="0" dirty="0">
                <a:solidFill>
                  <a:prstClr val="white"/>
                </a:solidFill>
                <a:latin typeface="Karla"/>
                <a:cs typeface="Kanit"/>
                <a:sym typeface="Arial"/>
              </a:rPr>
              <a:t>(Training Data)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CF6ACB-B598-40E8-8DE5-916E237AA18E}"/>
              </a:ext>
            </a:extLst>
          </p:cNvPr>
          <p:cNvSpPr/>
          <p:nvPr/>
        </p:nvSpPr>
        <p:spPr>
          <a:xfrm>
            <a:off x="1379771" y="7933265"/>
            <a:ext cx="5890178" cy="1815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7790">
              <a:buClr>
                <a:srgbClr val="000000"/>
              </a:buClr>
            </a:pPr>
            <a:r>
              <a:rPr lang="en-US" sz="3732" kern="0" dirty="0">
                <a:solidFill>
                  <a:prstClr val="black"/>
                </a:solidFill>
                <a:latin typeface="Karla"/>
                <a:cs typeface="Arial"/>
                <a:sym typeface="Arial"/>
              </a:rPr>
              <a:t>A set of</a:t>
            </a:r>
          </a:p>
          <a:p>
            <a:pPr marL="761810" indent="-761810" defTabSz="243779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732" kern="0" dirty="0">
                <a:solidFill>
                  <a:prstClr val="black"/>
                </a:solidFill>
                <a:latin typeface="Karla"/>
                <a:cs typeface="Arial"/>
                <a:sym typeface="Arial"/>
              </a:rPr>
              <a:t>Input data</a:t>
            </a:r>
          </a:p>
          <a:p>
            <a:pPr marL="761810" indent="-761810" defTabSz="243779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732" kern="0" dirty="0">
                <a:solidFill>
                  <a:prstClr val="black"/>
                </a:solidFill>
                <a:latin typeface="Karla"/>
                <a:cs typeface="Arial"/>
                <a:sym typeface="Arial"/>
              </a:rPr>
              <a:t>Response values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5881F3-EF45-42B0-8F1B-6861076E9033}"/>
              </a:ext>
            </a:extLst>
          </p:cNvPr>
          <p:cNvSpPr/>
          <p:nvPr/>
        </p:nvSpPr>
        <p:spPr>
          <a:xfrm>
            <a:off x="9452926" y="5283681"/>
            <a:ext cx="4750973" cy="231320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7790">
              <a:buClr>
                <a:srgbClr val="000000"/>
              </a:buClr>
            </a:pPr>
            <a:r>
              <a:rPr lang="en-US" sz="4266" kern="0" dirty="0">
                <a:solidFill>
                  <a:prstClr val="white"/>
                </a:solidFill>
                <a:latin typeface="Karla"/>
                <a:cs typeface="Kanit"/>
                <a:sym typeface="Arial"/>
              </a:rPr>
              <a:t>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39AE33-6603-4ABB-BDCF-8BECC028A302}"/>
              </a:ext>
            </a:extLst>
          </p:cNvPr>
          <p:cNvSpPr/>
          <p:nvPr/>
        </p:nvSpPr>
        <p:spPr>
          <a:xfrm>
            <a:off x="17747344" y="5283683"/>
            <a:ext cx="4750973" cy="231320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7790">
              <a:buClr>
                <a:srgbClr val="000000"/>
              </a:buClr>
            </a:pPr>
            <a:r>
              <a:rPr lang="en-US" sz="4266" kern="0" dirty="0">
                <a:solidFill>
                  <a:prstClr val="white"/>
                </a:solidFill>
                <a:latin typeface="Karla"/>
                <a:cs typeface="Kanit"/>
                <a:sym typeface="Arial"/>
              </a:rPr>
              <a:t>Predictions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B63B3-7110-452B-BC84-7596D48876FD}"/>
              </a:ext>
            </a:extLst>
          </p:cNvPr>
          <p:cNvSpPr/>
          <p:nvPr/>
        </p:nvSpPr>
        <p:spPr>
          <a:xfrm>
            <a:off x="17908685" y="7933264"/>
            <a:ext cx="5319734" cy="1240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7790">
              <a:buClr>
                <a:srgbClr val="000000"/>
              </a:buClr>
            </a:pPr>
            <a:r>
              <a:rPr lang="en-US" sz="3732" kern="0" dirty="0">
                <a:solidFill>
                  <a:prstClr val="black"/>
                </a:solidFill>
                <a:latin typeface="Karla"/>
                <a:cs typeface="Arial"/>
                <a:sym typeface="Arial"/>
              </a:rPr>
              <a:t>Creates response values from input data.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56285-637C-44E8-86D7-80274A651BC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5909479" y="6440285"/>
            <a:ext cx="3543445" cy="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2B1E10-DC06-42A0-9410-29EC7F924FF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4203897" y="6440286"/>
            <a:ext cx="3543445" cy="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365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CAA4B-D7A9-456C-956F-F42C8E90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Concept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57744F1-C03C-4BDB-96A3-290CBDD6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00" y="4006684"/>
            <a:ext cx="12498008" cy="832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6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3D4A-2CFF-44A8-B0D1-9B1C0A8D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AB98-F4EC-4A91-BC08-3B8356CF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Supervised learning can be separated into two general categories of algorithms: </a:t>
            </a:r>
          </a:p>
          <a:p>
            <a:r>
              <a:rPr lang="en-US" b="1" dirty="0">
                <a:solidFill>
                  <a:srgbClr val="C00000"/>
                </a:solidFill>
              </a:rPr>
              <a:t>Classification: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Categorical response values, where the data can be separated into specific “classes”</a:t>
            </a:r>
          </a:p>
          <a:p>
            <a:r>
              <a:rPr lang="en-US" b="1" dirty="0">
                <a:solidFill>
                  <a:srgbClr val="C00000"/>
                </a:solidFill>
              </a:rPr>
              <a:t>Regression</a:t>
            </a:r>
          </a:p>
          <a:p>
            <a:pPr lvl="1"/>
            <a:r>
              <a:rPr lang="en-US" dirty="0"/>
              <a:t>Continuous-response values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3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B3B1-5B55-44CC-A00E-0AABF43E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90A62-CAE0-4D63-B023-CD6A5238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Operates on </a:t>
            </a:r>
            <a:r>
              <a:rPr lang="en-US" b="1" dirty="0">
                <a:solidFill>
                  <a:srgbClr val="C00000"/>
                </a:solidFill>
              </a:rPr>
              <a:t>unlabeled</a:t>
            </a:r>
            <a:r>
              <a:rPr lang="en-US" dirty="0"/>
              <a:t> examples.</a:t>
            </a:r>
          </a:p>
          <a:p>
            <a:pPr lvl="1"/>
            <a:r>
              <a:rPr lang="en-US" dirty="0"/>
              <a:t>Correct responses are not provided</a:t>
            </a:r>
          </a:p>
          <a:p>
            <a:r>
              <a:rPr lang="en-US" dirty="0"/>
              <a:t>The algorithm tries to identify </a:t>
            </a:r>
            <a:r>
              <a:rPr lang="en-US" b="1" dirty="0">
                <a:solidFill>
                  <a:srgbClr val="C00000"/>
                </a:solidFill>
              </a:rPr>
              <a:t>similarities</a:t>
            </a:r>
            <a:r>
              <a:rPr lang="en-US" dirty="0"/>
              <a:t> between the inputs</a:t>
            </a:r>
          </a:p>
          <a:p>
            <a:pPr lvl="1"/>
            <a:r>
              <a:rPr lang="en-US" dirty="0"/>
              <a:t>Inputs that have something in common are categorized together.</a:t>
            </a:r>
          </a:p>
          <a:p>
            <a:r>
              <a:rPr lang="en-US" dirty="0"/>
              <a:t>This is called </a:t>
            </a:r>
            <a:r>
              <a:rPr lang="en-US" b="1" dirty="0">
                <a:solidFill>
                  <a:srgbClr val="C00000"/>
                </a:solidFill>
              </a:rPr>
              <a:t>clustering</a:t>
            </a:r>
            <a:r>
              <a:rPr lang="en-US" dirty="0"/>
              <a:t>.</a:t>
            </a:r>
          </a:p>
        </p:txBody>
      </p:sp>
      <p:pic>
        <p:nvPicPr>
          <p:cNvPr id="2050" name="Picture 2" descr="Image result for unsupervised clustering">
            <a:extLst>
              <a:ext uri="{FF2B5EF4-FFF2-40B4-BE49-F238E27FC236}">
                <a16:creationId xmlns:a16="http://schemas.microsoft.com/office/drawing/2014/main" id="{E0F5DBA5-BE6D-4891-A00B-7559E5D8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297" y="9265402"/>
            <a:ext cx="9273902" cy="398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12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7CDE-F2A5-4453-AF20-8CB16D40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82F048-9C7F-49C3-AC76-59219F3A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00" y="4111693"/>
            <a:ext cx="12029746" cy="80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4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FDFF-687E-460E-A57C-5079FB3C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AE02A-7344-416D-B20F-0A1B71689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Type of ML that interacts with the </a:t>
            </a:r>
            <a:r>
              <a:rPr lang="en-US" b="1" dirty="0">
                <a:solidFill>
                  <a:srgbClr val="C00000"/>
                </a:solidFill>
              </a:rPr>
              <a:t>environment</a:t>
            </a:r>
          </a:p>
          <a:p>
            <a:pPr lvl="1"/>
            <a:r>
              <a:rPr lang="en-US" dirty="0"/>
              <a:t>Learns which sequence of actions yields the most favorable results.</a:t>
            </a:r>
          </a:p>
          <a:p>
            <a:r>
              <a:rPr lang="en-US" dirty="0"/>
              <a:t>The learner is a decision-making </a:t>
            </a:r>
            <a:r>
              <a:rPr lang="en-US" b="1" dirty="0">
                <a:solidFill>
                  <a:srgbClr val="C00000"/>
                </a:solidFill>
              </a:rPr>
              <a:t>agent</a:t>
            </a:r>
            <a:r>
              <a:rPr lang="en-US" dirty="0"/>
              <a:t> that takes actions in an environment</a:t>
            </a:r>
          </a:p>
          <a:p>
            <a:pPr lvl="1"/>
            <a:r>
              <a:rPr lang="en-US" dirty="0"/>
              <a:t>Receives reward (or penalty) for its actions.</a:t>
            </a:r>
          </a:p>
          <a:p>
            <a:r>
              <a:rPr lang="en-US" dirty="0"/>
              <a:t>After a set of trial-and-error runs, it should learn the best </a:t>
            </a:r>
            <a:r>
              <a:rPr lang="en-US" b="1" dirty="0">
                <a:solidFill>
                  <a:srgbClr val="C00000"/>
                </a:solidFill>
              </a:rPr>
              <a:t>policy</a:t>
            </a:r>
          </a:p>
          <a:p>
            <a:pPr lvl="1"/>
            <a:r>
              <a:rPr lang="en-US" dirty="0"/>
              <a:t>The sequence of actions that maximize the total reward.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80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1E67-24CC-43E6-AF6F-A6F685B0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2313E4-10AD-4F67-A657-C895E2F2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67" y="3567037"/>
            <a:ext cx="14529727" cy="93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71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03C90E-0675-438C-AC26-2BEBEC635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5" y="5699495"/>
            <a:ext cx="15278548" cy="6951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C06813-B1DC-4020-ABB2-5D2888B47AD1}"/>
              </a:ext>
            </a:extLst>
          </p:cNvPr>
          <p:cNvSpPr/>
          <p:nvPr/>
        </p:nvSpPr>
        <p:spPr>
          <a:xfrm>
            <a:off x="1218885" y="4312334"/>
            <a:ext cx="6859570" cy="66665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defTabSz="2437790">
              <a:buClr>
                <a:srgbClr val="000000"/>
              </a:buClr>
            </a:pPr>
            <a:r>
              <a:rPr lang="en-US" sz="3732" kern="0" dirty="0">
                <a:solidFill>
                  <a:prstClr val="white"/>
                </a:solidFill>
                <a:latin typeface="Karla"/>
                <a:cs typeface="Kanit"/>
                <a:sym typeface="Arial"/>
              </a:rPr>
              <a:t>https://youtu.be/qv6UVOQ0F44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C8EBA27-9688-4C68-84D3-79BD4A59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5" y="663197"/>
            <a:ext cx="17367284" cy="2681933"/>
          </a:xfrm>
        </p:spPr>
        <p:txBody>
          <a:bodyPr/>
          <a:lstStyle/>
          <a:p>
            <a:r>
              <a:rPr lang="en-US" dirty="0"/>
              <a:t>Mario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606660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FD07B9-1E17-4B5C-B074-6A4B8661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393" y="5752917"/>
            <a:ext cx="21759752" cy="5089254"/>
          </a:xfrm>
        </p:spPr>
        <p:txBody>
          <a:bodyPr/>
          <a:lstStyle/>
          <a:p>
            <a:r>
              <a:rPr lang="en-US" dirty="0"/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114387780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DCAA537-72B1-4B0C-A33D-BE48B628F4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90" y="359982"/>
            <a:ext cx="10601270" cy="7067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6DA92-B5DC-4E28-85E4-56B293A1A895}"/>
              </a:ext>
            </a:extLst>
          </p:cNvPr>
          <p:cNvSpPr txBox="1"/>
          <p:nvPr/>
        </p:nvSpPr>
        <p:spPr>
          <a:xfrm>
            <a:off x="6149025" y="9214915"/>
            <a:ext cx="12385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How do we fit a line to this data?</a:t>
            </a:r>
          </a:p>
        </p:txBody>
      </p:sp>
    </p:spTree>
    <p:extLst>
      <p:ext uri="{BB962C8B-B14F-4D97-AF65-F5344CB8AC3E}">
        <p14:creationId xmlns:p14="http://schemas.microsoft.com/office/powerpoint/2010/main" val="1596411430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535190-F3A8-4A2B-A219-38D48D48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465" dirty="0"/>
              <a:t>What is Artificial Intelligence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FF7ED-0C04-447C-B14D-7CCB8EAF9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science and engineering of making intelligent machines, especially intelligent computer programs”. </a:t>
            </a:r>
          </a:p>
          <a:p>
            <a:pPr lvl="1"/>
            <a:r>
              <a:rPr lang="en-US" dirty="0"/>
              <a:t>John McCarthy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A6A2C-728E-4C35-91D1-75F20E9C7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023" y="7628126"/>
            <a:ext cx="7746779" cy="58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18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45DFEA3E-26DE-4C48-AAAF-A233818753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90" y="359982"/>
            <a:ext cx="10601270" cy="7067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AF0FB6A-9E10-4C0D-A61B-A2BBE7263A9A}"/>
                  </a:ext>
                </a:extLst>
              </p:cNvPr>
              <p:cNvSpPr/>
              <p:nvPr/>
            </p:nvSpPr>
            <p:spPr>
              <a:xfrm>
                <a:off x="9359719" y="7696971"/>
                <a:ext cx="5690295" cy="17646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i="1" dirty="0"/>
              </a:p>
            </p:txBody>
          </p:sp>
        </mc:Choice>
        <mc:Fallback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AF0FB6A-9E10-4C0D-A61B-A2BBE7263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719" y="7696971"/>
                <a:ext cx="5690295" cy="17646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EF36645-4639-4496-A15F-FE8C678177CD}"/>
                  </a:ext>
                </a:extLst>
              </p:cNvPr>
              <p:cNvSpPr/>
              <p:nvPr/>
            </p:nvSpPr>
            <p:spPr>
              <a:xfrm>
                <a:off x="973306" y="11495711"/>
                <a:ext cx="4641432" cy="855373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EF36645-4639-4496-A15F-FE8C67817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06" y="11495711"/>
                <a:ext cx="4641432" cy="85537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577DD7-E4E4-4754-962C-6356F69F378A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294022" y="9461602"/>
            <a:ext cx="8910845" cy="203410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856311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45DFEA3E-26DE-4C48-AAAF-A233818753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90" y="359982"/>
            <a:ext cx="10601270" cy="7067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AF0FB6A-9E10-4C0D-A61B-A2BBE7263A9A}"/>
                  </a:ext>
                </a:extLst>
              </p:cNvPr>
              <p:cNvSpPr/>
              <p:nvPr/>
            </p:nvSpPr>
            <p:spPr>
              <a:xfrm>
                <a:off x="9359719" y="7696971"/>
                <a:ext cx="5690295" cy="17646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i="1" dirty="0"/>
              </a:p>
            </p:txBody>
          </p:sp>
        </mc:Choice>
        <mc:Fallback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AF0FB6A-9E10-4C0D-A61B-A2BBE7263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719" y="7696971"/>
                <a:ext cx="5690295" cy="17646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EF36645-4639-4496-A15F-FE8C678177CD}"/>
                  </a:ext>
                </a:extLst>
              </p:cNvPr>
              <p:cNvSpPr/>
              <p:nvPr/>
            </p:nvSpPr>
            <p:spPr>
              <a:xfrm>
                <a:off x="973306" y="11495711"/>
                <a:ext cx="4641432" cy="855373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EF36645-4639-4496-A15F-FE8C67817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06" y="11495711"/>
                <a:ext cx="4641432" cy="85537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78263DE-7438-41EF-AD79-2BC3B0FEC129}"/>
                  </a:ext>
                </a:extLst>
              </p:cNvPr>
              <p:cNvSpPr/>
              <p:nvPr/>
            </p:nvSpPr>
            <p:spPr>
              <a:xfrm>
                <a:off x="8630653" y="11495711"/>
                <a:ext cx="6643951" cy="855373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func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78263DE-7438-41EF-AD79-2BC3B0FEC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53" y="11495711"/>
                <a:ext cx="6643951" cy="85537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577DD7-E4E4-4754-962C-6356F69F378A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294022" y="9461602"/>
            <a:ext cx="8910845" cy="203410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EC04C-262D-4DF1-9545-6C84ACEEF4A7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11952629" y="9461602"/>
            <a:ext cx="252238" cy="203410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077250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45DFEA3E-26DE-4C48-AAAF-A233818753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90" y="359982"/>
            <a:ext cx="10601270" cy="7067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AF0FB6A-9E10-4C0D-A61B-A2BBE7263A9A}"/>
                  </a:ext>
                </a:extLst>
              </p:cNvPr>
              <p:cNvSpPr/>
              <p:nvPr/>
            </p:nvSpPr>
            <p:spPr>
              <a:xfrm>
                <a:off x="9359719" y="7696971"/>
                <a:ext cx="5690295" cy="17646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i="1" dirty="0"/>
              </a:p>
            </p:txBody>
          </p:sp>
        </mc:Choice>
        <mc:Fallback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AF0FB6A-9E10-4C0D-A61B-A2BBE7263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719" y="7696971"/>
                <a:ext cx="5690295" cy="17646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EF36645-4639-4496-A15F-FE8C678177CD}"/>
                  </a:ext>
                </a:extLst>
              </p:cNvPr>
              <p:cNvSpPr/>
              <p:nvPr/>
            </p:nvSpPr>
            <p:spPr>
              <a:xfrm>
                <a:off x="973306" y="11495711"/>
                <a:ext cx="4641432" cy="855373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EF36645-4639-4496-A15F-FE8C67817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06" y="11495711"/>
                <a:ext cx="4641432" cy="85537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78263DE-7438-41EF-AD79-2BC3B0FEC129}"/>
                  </a:ext>
                </a:extLst>
              </p:cNvPr>
              <p:cNvSpPr/>
              <p:nvPr/>
            </p:nvSpPr>
            <p:spPr>
              <a:xfrm>
                <a:off x="8630653" y="11495711"/>
                <a:ext cx="6643951" cy="855373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func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78263DE-7438-41EF-AD79-2BC3B0FEC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53" y="11495711"/>
                <a:ext cx="6643951" cy="85537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BF840B9-D420-41BF-A84A-A9F45247AD8E}"/>
                  </a:ext>
                </a:extLst>
              </p:cNvPr>
              <p:cNvSpPr/>
              <p:nvPr/>
            </p:nvSpPr>
            <p:spPr>
              <a:xfrm>
                <a:off x="17382208" y="11495711"/>
                <a:ext cx="6022136" cy="855373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/>
                        <m:t>Artificial</m:t>
                      </m:r>
                      <m:r>
                        <m:rPr>
                          <m:nor/>
                        </m:rPr>
                        <a:rPr lang="en-US" b="1" dirty="0"/>
                        <m:t> </m:t>
                      </m:r>
                      <m:r>
                        <m:rPr>
                          <m:nor/>
                        </m:rPr>
                        <a:rPr lang="en-US" b="1" dirty="0"/>
                        <m:t>Neural</m:t>
                      </m:r>
                      <m:r>
                        <m:rPr>
                          <m:nor/>
                        </m:rPr>
                        <a:rPr lang="en-US" b="1" dirty="0"/>
                        <m:t> </m:t>
                      </m:r>
                      <m:r>
                        <m:rPr>
                          <m:nor/>
                        </m:rPr>
                        <a:rPr lang="en-US" b="1" dirty="0"/>
                        <m:t>Network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BF840B9-D420-41BF-A84A-A9F45247A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208" y="11495711"/>
                <a:ext cx="6022136" cy="85537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577DD7-E4E4-4754-962C-6356F69F378A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294022" y="9461602"/>
            <a:ext cx="8910845" cy="203410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0EC04C-262D-4DF1-9545-6C84ACEEF4A7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11952629" y="9461602"/>
            <a:ext cx="252238" cy="203410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614201-9CA2-49E3-B1B8-C101F4832FBC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>
            <a:off x="12204867" y="9461602"/>
            <a:ext cx="8188409" cy="203410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EA490D-E61F-46B9-9A58-7C95C3AD1054}"/>
              </a:ext>
            </a:extLst>
          </p:cNvPr>
          <p:cNvSpPr txBox="1"/>
          <p:nvPr/>
        </p:nvSpPr>
        <p:spPr>
          <a:xfrm>
            <a:off x="17734535" y="12614011"/>
            <a:ext cx="5317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Universal Approximator</a:t>
            </a:r>
          </a:p>
        </p:txBody>
      </p:sp>
    </p:spTree>
    <p:extLst>
      <p:ext uri="{BB962C8B-B14F-4D97-AF65-F5344CB8AC3E}">
        <p14:creationId xmlns:p14="http://schemas.microsoft.com/office/powerpoint/2010/main" val="1322692271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le of colorful blocks&#10;&#10;Description automatically generated with low confidence">
            <a:extLst>
              <a:ext uri="{FF2B5EF4-FFF2-40B4-BE49-F238E27FC236}">
                <a16:creationId xmlns:a16="http://schemas.microsoft.com/office/drawing/2014/main" id="{63AFF400-40B7-44BE-B317-92FA9C1622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31" y="3316652"/>
            <a:ext cx="16554188" cy="9311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74D81380-2727-4568-A809-BC2F7AA4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646" y="582934"/>
            <a:ext cx="18206357" cy="2651125"/>
          </a:xfrm>
        </p:spPr>
        <p:txBody>
          <a:bodyPr/>
          <a:lstStyle/>
          <a:p>
            <a:pPr algn="ctr"/>
            <a:r>
              <a:rPr lang="en-US" sz="9600" dirty="0"/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341939270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le of colorful blocks&#10;&#10;Description automatically generated with low confidence">
            <a:extLst>
              <a:ext uri="{FF2B5EF4-FFF2-40B4-BE49-F238E27FC236}">
                <a16:creationId xmlns:a16="http://schemas.microsoft.com/office/drawing/2014/main" id="{63AFF400-40B7-44BE-B317-92FA9C1622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31" y="3316652"/>
            <a:ext cx="16554188" cy="9311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74D81380-2727-4568-A809-BC2F7AA4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646" y="582934"/>
            <a:ext cx="18206357" cy="2651125"/>
          </a:xfrm>
        </p:spPr>
        <p:txBody>
          <a:bodyPr/>
          <a:lstStyle/>
          <a:p>
            <a:pPr algn="ctr"/>
            <a:r>
              <a:rPr lang="en-US" sz="9600" dirty="0"/>
              <a:t>Artificial Neural Network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89D1AA-F8DD-467D-AA70-9C6A5A17FB21}"/>
              </a:ext>
            </a:extLst>
          </p:cNvPr>
          <p:cNvSpPr/>
          <p:nvPr/>
        </p:nvSpPr>
        <p:spPr>
          <a:xfrm rot="1141188">
            <a:off x="4259173" y="8954537"/>
            <a:ext cx="6372341" cy="102640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Activation Functions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57F2C1C-A466-4A8E-903E-A0F40522913B}"/>
              </a:ext>
            </a:extLst>
          </p:cNvPr>
          <p:cNvSpPr/>
          <p:nvPr/>
        </p:nvSpPr>
        <p:spPr>
          <a:xfrm rot="20053730">
            <a:off x="4795621" y="5426255"/>
            <a:ext cx="6372341" cy="102640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Kernel Types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47075C-F1DB-4F21-9EA0-1CB01915206E}"/>
              </a:ext>
            </a:extLst>
          </p:cNvPr>
          <p:cNvSpPr/>
          <p:nvPr/>
        </p:nvSpPr>
        <p:spPr>
          <a:xfrm rot="21387172">
            <a:off x="12460849" y="4835597"/>
            <a:ext cx="5155984" cy="102640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Regularization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2FCBAB1-59DF-4D73-8047-C8A289165E28}"/>
              </a:ext>
            </a:extLst>
          </p:cNvPr>
          <p:cNvSpPr/>
          <p:nvPr/>
        </p:nvSpPr>
        <p:spPr>
          <a:xfrm rot="1259211">
            <a:off x="12682127" y="7589276"/>
            <a:ext cx="6918278" cy="102640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Optimization Technique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92906A-13C8-4D8D-B406-1D942D245AAD}"/>
              </a:ext>
            </a:extLst>
          </p:cNvPr>
          <p:cNvSpPr/>
          <p:nvPr/>
        </p:nvSpPr>
        <p:spPr>
          <a:xfrm rot="20591645">
            <a:off x="10681081" y="10205423"/>
            <a:ext cx="6976770" cy="93233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49263409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3220EC-A674-4599-B3C8-EBA9573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769" y="1423592"/>
            <a:ext cx="16183575" cy="2651125"/>
          </a:xfrm>
        </p:spPr>
        <p:txBody>
          <a:bodyPr/>
          <a:lstStyle/>
          <a:p>
            <a:r>
              <a:rPr lang="en-US" sz="9600" dirty="0"/>
              <a:t>Connection to Biological Neural Networks</a:t>
            </a:r>
          </a:p>
        </p:txBody>
      </p:sp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7E3F06B5-0DB5-4AB1-B3C0-312EC8142D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76304" y="5380129"/>
          <a:ext cx="11667397" cy="468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4594320" imgH="1935000" progId="Word.Picture.8">
                  <p:embed/>
                </p:oleObj>
              </mc:Choice>
              <mc:Fallback>
                <p:oleObj name="Picture" r:id="rId2" imgW="4594320" imgH="1935000" progId="Word.Picture.8">
                  <p:embed/>
                  <p:pic>
                    <p:nvPicPr>
                      <p:cNvPr id="4" name="Object 9">
                        <a:extLst>
                          <a:ext uri="{FF2B5EF4-FFF2-40B4-BE49-F238E27FC236}">
                            <a16:creationId xmlns:a16="http://schemas.microsoft.com/office/drawing/2014/main" id="{7E3F06B5-0DB5-4AB1-B3C0-312EC8142D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6304" y="5380129"/>
                        <a:ext cx="11667397" cy="468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D9E5FA-4339-4205-9C75-53590803F8F5}"/>
              </a:ext>
            </a:extLst>
          </p:cNvPr>
          <p:cNvSpPr txBox="1"/>
          <p:nvPr/>
        </p:nvSpPr>
        <p:spPr>
          <a:xfrm>
            <a:off x="6094349" y="11839164"/>
            <a:ext cx="12188952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Kanit Light" panose="00000400000000000000" pitchFamily="2" charset="-34"/>
                <a:cs typeface="Kanit Light" panose="00000400000000000000" pitchFamily="2" charset="-34"/>
              </a:rPr>
              <a:t>This connection is not relevant nowadays.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3D0F5B2-7CD3-41C0-8F40-DF64B4B696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88" y="5116979"/>
            <a:ext cx="9869544" cy="567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98332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Diagram&#10;&#10;Description automatically generated">
            <a:extLst>
              <a:ext uri="{FF2B5EF4-FFF2-40B4-BE49-F238E27FC236}">
                <a16:creationId xmlns:a16="http://schemas.microsoft.com/office/drawing/2014/main" id="{0C8D52D8-CB9F-49D1-95ED-D68694489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21" y="2103120"/>
            <a:ext cx="19853142" cy="99265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18259C-1119-4646-A8AA-0464A86E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41" y="331832"/>
            <a:ext cx="18206357" cy="265112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AC365C-FFDF-4DC9-912A-B023370C01DA}"/>
              </a:ext>
            </a:extLst>
          </p:cNvPr>
          <p:cNvSpPr txBox="1"/>
          <p:nvPr/>
        </p:nvSpPr>
        <p:spPr>
          <a:xfrm>
            <a:off x="2573453" y="12066285"/>
            <a:ext cx="3148815" cy="76944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Input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C2D0F5-2CBF-4DD7-966C-281972A8546B}"/>
              </a:ext>
            </a:extLst>
          </p:cNvPr>
          <p:cNvSpPr txBox="1"/>
          <p:nvPr/>
        </p:nvSpPr>
        <p:spPr>
          <a:xfrm>
            <a:off x="7319127" y="12066285"/>
            <a:ext cx="4339335" cy="76944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1</a:t>
            </a:r>
            <a:r>
              <a:rPr lang="en-US" sz="4400" baseline="30000" dirty="0"/>
              <a:t>st</a:t>
            </a:r>
            <a:r>
              <a:rPr lang="en-US" sz="4400" dirty="0"/>
              <a:t> Hidden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E01412-03E9-4446-A582-9D276F34428B}"/>
              </a:ext>
            </a:extLst>
          </p:cNvPr>
          <p:cNvSpPr txBox="1"/>
          <p:nvPr/>
        </p:nvSpPr>
        <p:spPr>
          <a:xfrm>
            <a:off x="13059477" y="12066285"/>
            <a:ext cx="4568206" cy="76944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2</a:t>
            </a:r>
            <a:r>
              <a:rPr lang="en-US" sz="4400" baseline="30000" dirty="0"/>
              <a:t>nd</a:t>
            </a:r>
            <a:r>
              <a:rPr lang="en-US" sz="4400" dirty="0"/>
              <a:t> Hidden Layer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604F79-0623-4B3E-9673-8DFD734211D3}"/>
              </a:ext>
            </a:extLst>
          </p:cNvPr>
          <p:cNvSpPr txBox="1"/>
          <p:nvPr/>
        </p:nvSpPr>
        <p:spPr>
          <a:xfrm>
            <a:off x="19067198" y="12044168"/>
            <a:ext cx="3606559" cy="76944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Output Layer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23CDF-8E8C-47D4-84D2-9698F2EFC013}"/>
              </a:ext>
            </a:extLst>
          </p:cNvPr>
          <p:cNvSpPr txBox="1"/>
          <p:nvPr/>
        </p:nvSpPr>
        <p:spPr>
          <a:xfrm>
            <a:off x="1205793" y="3328184"/>
            <a:ext cx="1709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Node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0001D4A-7922-4BA4-885E-A02EE560A588}"/>
              </a:ext>
            </a:extLst>
          </p:cNvPr>
          <p:cNvCxnSpPr>
            <a:cxnSpLocks/>
          </p:cNvCxnSpPr>
          <p:nvPr/>
        </p:nvCxnSpPr>
        <p:spPr>
          <a:xfrm>
            <a:off x="2207087" y="4071829"/>
            <a:ext cx="865297" cy="68241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748536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2F0C1129-C0AD-4BB1-8F84-720B896F7458}"/>
              </a:ext>
            </a:extLst>
          </p:cNvPr>
          <p:cNvSpPr/>
          <p:nvPr/>
        </p:nvSpPr>
        <p:spPr>
          <a:xfrm>
            <a:off x="4041648" y="1434480"/>
            <a:ext cx="16715231" cy="1121547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617B8-FB90-4292-A5BA-3F6F0BA0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92" y="71263"/>
            <a:ext cx="7955289" cy="2453447"/>
          </a:xfrm>
        </p:spPr>
        <p:txBody>
          <a:bodyPr/>
          <a:lstStyle/>
          <a:p>
            <a:r>
              <a:rPr lang="en-US" sz="9600" dirty="0"/>
              <a:t>Hidden Node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B0ABE4-C049-4C73-B800-8D35DA94F1CB}"/>
              </a:ext>
            </a:extLst>
          </p:cNvPr>
          <p:cNvSpPr/>
          <p:nvPr/>
        </p:nvSpPr>
        <p:spPr>
          <a:xfrm>
            <a:off x="9429991" y="6403525"/>
            <a:ext cx="2143928" cy="2143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AF006-B601-40CC-AECA-FF32E6908122}"/>
              </a:ext>
            </a:extLst>
          </p:cNvPr>
          <p:cNvSpPr txBox="1"/>
          <p:nvPr/>
        </p:nvSpPr>
        <p:spPr>
          <a:xfrm>
            <a:off x="8413081" y="8642300"/>
            <a:ext cx="4177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Net Input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41618-5410-4527-A945-C35E327E8D33}"/>
              </a:ext>
            </a:extLst>
          </p:cNvPr>
          <p:cNvSpPr txBox="1"/>
          <p:nvPr/>
        </p:nvSpPr>
        <p:spPr>
          <a:xfrm>
            <a:off x="13945786" y="864230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Activation Function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8CABAD-C5A8-42F8-897F-EB1A637BF805}"/>
              </a:ext>
            </a:extLst>
          </p:cNvPr>
          <p:cNvSpPr/>
          <p:nvPr/>
        </p:nvSpPr>
        <p:spPr>
          <a:xfrm>
            <a:off x="14755591" y="6366923"/>
            <a:ext cx="2143928" cy="2143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69CBA7-411D-451D-9FAC-4F970A60B589}"/>
                  </a:ext>
                </a:extLst>
              </p:cNvPr>
              <p:cNvSpPr txBox="1"/>
              <p:nvPr/>
            </p:nvSpPr>
            <p:spPr>
              <a:xfrm>
                <a:off x="1396392" y="5043112"/>
                <a:ext cx="182550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69CBA7-411D-451D-9FAC-4F970A60B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92" y="5043112"/>
                <a:ext cx="1825500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A5FD4E-EF5F-43CA-8378-E9034DB523EF}"/>
              </a:ext>
            </a:extLst>
          </p:cNvPr>
          <p:cNvCxnSpPr>
            <a:cxnSpLocks/>
          </p:cNvCxnSpPr>
          <p:nvPr/>
        </p:nvCxnSpPr>
        <p:spPr>
          <a:xfrm>
            <a:off x="3052862" y="6073169"/>
            <a:ext cx="6377129" cy="136483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4C9D35-2179-4CA9-82E6-B64B91C31781}"/>
              </a:ext>
            </a:extLst>
          </p:cNvPr>
          <p:cNvCxnSpPr>
            <a:cxnSpLocks/>
          </p:cNvCxnSpPr>
          <p:nvPr/>
        </p:nvCxnSpPr>
        <p:spPr>
          <a:xfrm>
            <a:off x="11670516" y="7410488"/>
            <a:ext cx="305966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2C6CBF-2B0E-443C-9E27-45306F59CE5A}"/>
                  </a:ext>
                </a:extLst>
              </p:cNvPr>
              <p:cNvSpPr txBox="1"/>
              <p:nvPr/>
            </p:nvSpPr>
            <p:spPr>
              <a:xfrm>
                <a:off x="21913706" y="6432625"/>
                <a:ext cx="150797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2C6CBF-2B0E-443C-9E27-45306F59C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3706" y="6432625"/>
                <a:ext cx="1507977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9979FD-81D1-4661-91FF-C00AF986AEA6}"/>
              </a:ext>
            </a:extLst>
          </p:cNvPr>
          <p:cNvCxnSpPr>
            <a:cxnSpLocks/>
          </p:cNvCxnSpPr>
          <p:nvPr/>
        </p:nvCxnSpPr>
        <p:spPr>
          <a:xfrm flipV="1">
            <a:off x="17051832" y="7320594"/>
            <a:ext cx="4692779" cy="2229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5CABD2-F61F-423D-8F25-98042CC98ED8}"/>
                  </a:ext>
                </a:extLst>
              </p:cNvPr>
              <p:cNvSpPr txBox="1"/>
              <p:nvPr/>
            </p:nvSpPr>
            <p:spPr>
              <a:xfrm>
                <a:off x="9844564" y="6690659"/>
                <a:ext cx="131478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9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5CABD2-F61F-423D-8F25-98042CC98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564" y="6690659"/>
                <a:ext cx="1314782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0CCDB1-34D2-407B-9F1E-6149ECF3B7DD}"/>
                  </a:ext>
                </a:extLst>
              </p:cNvPr>
              <p:cNvSpPr txBox="1"/>
              <p:nvPr/>
            </p:nvSpPr>
            <p:spPr>
              <a:xfrm>
                <a:off x="15114096" y="6625658"/>
                <a:ext cx="150797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9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0CCDB1-34D2-407B-9F1E-6149ECF3B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4096" y="6625658"/>
                <a:ext cx="1507977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7CE97C-9AC6-4C43-B7A5-75ED1A985812}"/>
                  </a:ext>
                </a:extLst>
              </p:cNvPr>
              <p:cNvSpPr txBox="1"/>
              <p:nvPr/>
            </p:nvSpPr>
            <p:spPr>
              <a:xfrm>
                <a:off x="6728261" y="2641015"/>
                <a:ext cx="443108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7CE97C-9AC6-4C43-B7A5-75ED1A985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261" y="2641015"/>
                <a:ext cx="4431085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8B2D45-0E8F-429B-B5F9-56B1932460AD}"/>
                  </a:ext>
                </a:extLst>
              </p:cNvPr>
              <p:cNvSpPr txBox="1"/>
              <p:nvPr/>
            </p:nvSpPr>
            <p:spPr>
              <a:xfrm>
                <a:off x="11719758" y="2753488"/>
                <a:ext cx="104490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8B2D45-0E8F-429B-B5F9-56B193246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758" y="2753488"/>
                <a:ext cx="1044901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D3D230A-3D26-41D8-8B2A-187AC55ADEEA}"/>
              </a:ext>
            </a:extLst>
          </p:cNvPr>
          <p:cNvSpPr txBox="1"/>
          <p:nvPr/>
        </p:nvSpPr>
        <p:spPr>
          <a:xfrm>
            <a:off x="7798168" y="4029542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Weights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39E55-6575-42BB-BE16-886178DE479A}"/>
              </a:ext>
            </a:extLst>
          </p:cNvPr>
          <p:cNvSpPr txBox="1"/>
          <p:nvPr/>
        </p:nvSpPr>
        <p:spPr>
          <a:xfrm>
            <a:off x="11641766" y="4010297"/>
            <a:ext cx="108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Bias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83F406-036E-4777-9EA1-BDAADE93BD32}"/>
              </a:ext>
            </a:extLst>
          </p:cNvPr>
          <p:cNvCxnSpPr>
            <a:cxnSpLocks/>
          </p:cNvCxnSpPr>
          <p:nvPr/>
        </p:nvCxnSpPr>
        <p:spPr>
          <a:xfrm>
            <a:off x="8813293" y="4792178"/>
            <a:ext cx="883575" cy="18334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D85156-B7EB-4B15-A07C-C8BC51F9ACA3}"/>
              </a:ext>
            </a:extLst>
          </p:cNvPr>
          <p:cNvCxnSpPr>
            <a:cxnSpLocks/>
          </p:cNvCxnSpPr>
          <p:nvPr/>
        </p:nvCxnSpPr>
        <p:spPr>
          <a:xfrm flipH="1">
            <a:off x="10763109" y="4623435"/>
            <a:ext cx="1164132" cy="168524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99D4A06-DFD5-4ED2-B54F-94F8966398B9}"/>
              </a:ext>
            </a:extLst>
          </p:cNvPr>
          <p:cNvSpPr txBox="1"/>
          <p:nvPr/>
        </p:nvSpPr>
        <p:spPr>
          <a:xfrm>
            <a:off x="1672106" y="10605198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868AA9-A958-4FEB-9A8F-8A4A9752433F}"/>
              </a:ext>
            </a:extLst>
          </p:cNvPr>
          <p:cNvSpPr txBox="1"/>
          <p:nvPr/>
        </p:nvSpPr>
        <p:spPr>
          <a:xfrm>
            <a:off x="21794545" y="10361808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718DE2-4A17-4379-90B5-10507CAD40DF}"/>
                  </a:ext>
                </a:extLst>
              </p:cNvPr>
              <p:cNvSpPr txBox="1"/>
              <p:nvPr/>
            </p:nvSpPr>
            <p:spPr>
              <a:xfrm>
                <a:off x="12450410" y="6073169"/>
                <a:ext cx="125566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718DE2-4A17-4379-90B5-10507CAD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410" y="6073169"/>
                <a:ext cx="1255665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D5742D-6C64-4E5B-AACF-665ABB3B0ED1}"/>
                  </a:ext>
                </a:extLst>
              </p:cNvPr>
              <p:cNvSpPr txBox="1"/>
              <p:nvPr/>
            </p:nvSpPr>
            <p:spPr>
              <a:xfrm>
                <a:off x="1404038" y="6803949"/>
                <a:ext cx="185403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D5742D-6C64-4E5B-AACF-665ABB3B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38" y="6803949"/>
                <a:ext cx="1854033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40FB2C-EEB3-48AA-B1D4-777BB6A7FA5E}"/>
                  </a:ext>
                </a:extLst>
              </p:cNvPr>
              <p:cNvSpPr txBox="1"/>
              <p:nvPr/>
            </p:nvSpPr>
            <p:spPr>
              <a:xfrm>
                <a:off x="1404038" y="8568587"/>
                <a:ext cx="185403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40FB2C-EEB3-48AA-B1D4-777BB6A7F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38" y="8568587"/>
                <a:ext cx="1854033" cy="15696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489115-68B4-4767-A33E-563DC3352409}"/>
              </a:ext>
            </a:extLst>
          </p:cNvPr>
          <p:cNvCxnSpPr>
            <a:cxnSpLocks/>
          </p:cNvCxnSpPr>
          <p:nvPr/>
        </p:nvCxnSpPr>
        <p:spPr>
          <a:xfrm flipV="1">
            <a:off x="3205262" y="7625129"/>
            <a:ext cx="6221771" cy="23234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25F997-EEE8-4F19-90C0-F9993CB91511}"/>
              </a:ext>
            </a:extLst>
          </p:cNvPr>
          <p:cNvCxnSpPr>
            <a:cxnSpLocks/>
          </p:cNvCxnSpPr>
          <p:nvPr/>
        </p:nvCxnSpPr>
        <p:spPr>
          <a:xfrm flipV="1">
            <a:off x="3221892" y="7827416"/>
            <a:ext cx="6205141" cy="171950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48847CE-D3D1-4AF1-BED5-F1B5CF432390}"/>
                  </a:ext>
                </a:extLst>
              </p:cNvPr>
              <p:cNvSpPr txBox="1"/>
              <p:nvPr/>
            </p:nvSpPr>
            <p:spPr>
              <a:xfrm>
                <a:off x="8713335" y="9530811"/>
                <a:ext cx="40703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48847CE-D3D1-4AF1-BED5-F1B5CF432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335" y="9530811"/>
                <a:ext cx="4070345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834527-B632-45ED-B83C-CA950CF32A23}"/>
                  </a:ext>
                </a:extLst>
              </p:cNvPr>
              <p:cNvSpPr txBox="1"/>
              <p:nvPr/>
            </p:nvSpPr>
            <p:spPr>
              <a:xfrm>
                <a:off x="14439006" y="9460483"/>
                <a:ext cx="28991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834527-B632-45ED-B83C-CA950CF32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9006" y="9460483"/>
                <a:ext cx="2899192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C8E3908-5AF9-4C6A-BC92-24D53E7C913D}"/>
              </a:ext>
            </a:extLst>
          </p:cNvPr>
          <p:cNvCxnSpPr>
            <a:cxnSpLocks/>
          </p:cNvCxnSpPr>
          <p:nvPr/>
        </p:nvCxnSpPr>
        <p:spPr>
          <a:xfrm flipV="1">
            <a:off x="17051832" y="5280973"/>
            <a:ext cx="4484941" cy="189006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525A7AB-586E-47DD-B91F-0205D0B9A9EE}"/>
                  </a:ext>
                </a:extLst>
              </p:cNvPr>
              <p:cNvSpPr txBox="1"/>
              <p:nvPr/>
            </p:nvSpPr>
            <p:spPr>
              <a:xfrm>
                <a:off x="21807859" y="4123264"/>
                <a:ext cx="150797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525A7AB-586E-47DD-B91F-0205D0B9A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7859" y="4123264"/>
                <a:ext cx="1507977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688E6C-DD14-4287-B7B8-45F223CA10C3}"/>
                  </a:ext>
                </a:extLst>
              </p:cNvPr>
              <p:cNvSpPr txBox="1"/>
              <p:nvPr/>
            </p:nvSpPr>
            <p:spPr>
              <a:xfrm>
                <a:off x="21931570" y="8274157"/>
                <a:ext cx="150797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688E6C-DD14-4287-B7B8-45F223CA1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1570" y="8274157"/>
                <a:ext cx="1507977" cy="15696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9A2CCF8-60E6-458D-9F97-860EBBD9FAEA}"/>
              </a:ext>
            </a:extLst>
          </p:cNvPr>
          <p:cNvCxnSpPr>
            <a:cxnSpLocks/>
          </p:cNvCxnSpPr>
          <p:nvPr/>
        </p:nvCxnSpPr>
        <p:spPr>
          <a:xfrm>
            <a:off x="17204232" y="7495290"/>
            <a:ext cx="4540379" cy="18581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508559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F0CCA1-AC07-4D56-BEC9-B741AA827DEE}"/>
              </a:ext>
            </a:extLst>
          </p:cNvPr>
          <p:cNvSpPr/>
          <p:nvPr/>
        </p:nvSpPr>
        <p:spPr>
          <a:xfrm>
            <a:off x="4568908" y="1011990"/>
            <a:ext cx="14723931" cy="116920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39B8E-4F64-4D82-9F1C-FCED6E9A1F31}"/>
              </a:ext>
            </a:extLst>
          </p:cNvPr>
          <p:cNvSpPr/>
          <p:nvPr/>
        </p:nvSpPr>
        <p:spPr>
          <a:xfrm>
            <a:off x="8936215" y="6403525"/>
            <a:ext cx="2143928" cy="2143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F54EC-A64F-4602-9939-6D4A710C3749}"/>
              </a:ext>
            </a:extLst>
          </p:cNvPr>
          <p:cNvSpPr txBox="1"/>
          <p:nvPr/>
        </p:nvSpPr>
        <p:spPr>
          <a:xfrm>
            <a:off x="7919305" y="8642300"/>
            <a:ext cx="4177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Net Input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76689-E47A-4861-8CD1-EEFCCD5F9D2E}"/>
              </a:ext>
            </a:extLst>
          </p:cNvPr>
          <p:cNvSpPr txBox="1"/>
          <p:nvPr/>
        </p:nvSpPr>
        <p:spPr>
          <a:xfrm>
            <a:off x="13452010" y="864230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Activation Function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44C4F9-48B2-488A-A9D8-CAD0681FBD29}"/>
              </a:ext>
            </a:extLst>
          </p:cNvPr>
          <p:cNvSpPr/>
          <p:nvPr/>
        </p:nvSpPr>
        <p:spPr>
          <a:xfrm>
            <a:off x="14261815" y="6366923"/>
            <a:ext cx="2143928" cy="2143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B28896-A2C4-4202-9E3B-E537ADE6B552}"/>
                  </a:ext>
                </a:extLst>
              </p:cNvPr>
              <p:cNvSpPr txBox="1"/>
              <p:nvPr/>
            </p:nvSpPr>
            <p:spPr>
              <a:xfrm>
                <a:off x="1095608" y="6625658"/>
                <a:ext cx="133280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B28896-A2C4-4202-9E3B-E537ADE6B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08" y="6625658"/>
                <a:ext cx="1332801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854065-D123-4A29-BDF7-B52446A4CFA7}"/>
              </a:ext>
            </a:extLst>
          </p:cNvPr>
          <p:cNvCxnSpPr>
            <a:cxnSpLocks/>
          </p:cNvCxnSpPr>
          <p:nvPr/>
        </p:nvCxnSpPr>
        <p:spPr>
          <a:xfrm>
            <a:off x="2559086" y="7438000"/>
            <a:ext cx="6377129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7F3F3B-5E1F-49B1-AF5E-EBAF8B71DBFA}"/>
              </a:ext>
            </a:extLst>
          </p:cNvPr>
          <p:cNvCxnSpPr>
            <a:cxnSpLocks/>
          </p:cNvCxnSpPr>
          <p:nvPr/>
        </p:nvCxnSpPr>
        <p:spPr>
          <a:xfrm>
            <a:off x="11176740" y="7410488"/>
            <a:ext cx="305966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8155FA-A213-4C33-8A15-9CC43FD31667}"/>
                  </a:ext>
                </a:extLst>
              </p:cNvPr>
              <p:cNvSpPr txBox="1"/>
              <p:nvPr/>
            </p:nvSpPr>
            <p:spPr>
              <a:xfrm>
                <a:off x="20236722" y="6432625"/>
                <a:ext cx="380488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8155FA-A213-4C33-8A15-9CC43FD31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6722" y="6432625"/>
                <a:ext cx="3804888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CCD696-13F4-4AD9-918B-22CCCFB44D6D}"/>
              </a:ext>
            </a:extLst>
          </p:cNvPr>
          <p:cNvCxnSpPr>
            <a:cxnSpLocks/>
          </p:cNvCxnSpPr>
          <p:nvPr/>
        </p:nvCxnSpPr>
        <p:spPr>
          <a:xfrm flipV="1">
            <a:off x="16558056" y="7325287"/>
            <a:ext cx="3705048" cy="1760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A444DB-D12D-4082-ADF7-AC372FBDDA11}"/>
                  </a:ext>
                </a:extLst>
              </p:cNvPr>
              <p:cNvSpPr txBox="1"/>
              <p:nvPr/>
            </p:nvSpPr>
            <p:spPr>
              <a:xfrm>
                <a:off x="9350788" y="6690659"/>
                <a:ext cx="131478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9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A444DB-D12D-4082-ADF7-AC372FBDD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788" y="6690659"/>
                <a:ext cx="1314782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9D22FB-D553-4454-8A79-0771E5437682}"/>
                  </a:ext>
                </a:extLst>
              </p:cNvPr>
              <p:cNvSpPr txBox="1"/>
              <p:nvPr/>
            </p:nvSpPr>
            <p:spPr>
              <a:xfrm>
                <a:off x="14620320" y="6625658"/>
                <a:ext cx="150797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9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9D22FB-D553-4454-8A79-0771E5437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0320" y="6625658"/>
                <a:ext cx="1507977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6647FF5-C38C-4FBA-9F2E-59B705025429}"/>
              </a:ext>
            </a:extLst>
          </p:cNvPr>
          <p:cNvSpPr txBox="1"/>
          <p:nvPr/>
        </p:nvSpPr>
        <p:spPr>
          <a:xfrm>
            <a:off x="422453" y="8319134"/>
            <a:ext cx="2735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Single Input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3FE6C1-044C-422B-83C3-FDF6EBD6ECE3}"/>
              </a:ext>
            </a:extLst>
          </p:cNvPr>
          <p:cNvSpPr txBox="1"/>
          <p:nvPr/>
        </p:nvSpPr>
        <p:spPr>
          <a:xfrm>
            <a:off x="20543587" y="8224287"/>
            <a:ext cx="3116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Single 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02C0B-373F-4DE2-99F4-FBE8959E5896}"/>
                  </a:ext>
                </a:extLst>
              </p:cNvPr>
              <p:cNvSpPr txBox="1"/>
              <p:nvPr/>
            </p:nvSpPr>
            <p:spPr>
              <a:xfrm>
                <a:off x="11859876" y="6096140"/>
                <a:ext cx="107741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02C0B-373F-4DE2-99F4-FBE8959E5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876" y="6096140"/>
                <a:ext cx="1077410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1FBB0B-2A47-4913-A9F0-E6E49356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86" y="330577"/>
            <a:ext cx="7671696" cy="1797708"/>
          </a:xfrm>
        </p:spPr>
        <p:txBody>
          <a:bodyPr/>
          <a:lstStyle/>
          <a:p>
            <a:r>
              <a:rPr lang="en-US" sz="9600" dirty="0"/>
              <a:t>Input Node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1A68DC6-7A65-4EF5-9791-2ED01B492225}"/>
                  </a:ext>
                </a:extLst>
              </p:cNvPr>
              <p:cNvSpPr txBox="1"/>
              <p:nvPr/>
            </p:nvSpPr>
            <p:spPr>
              <a:xfrm>
                <a:off x="7299242" y="3204076"/>
                <a:ext cx="2629886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66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6600" b="0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66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66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1A68DC6-7A65-4EF5-9791-2ED01B492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242" y="3204076"/>
                <a:ext cx="2629886" cy="2123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A68EA3-50EB-49BC-B13E-036127D591A8}"/>
              </a:ext>
            </a:extLst>
          </p:cNvPr>
          <p:cNvCxnSpPr>
            <a:cxnSpLocks/>
          </p:cNvCxnSpPr>
          <p:nvPr/>
        </p:nvCxnSpPr>
        <p:spPr>
          <a:xfrm>
            <a:off x="8744862" y="5358384"/>
            <a:ext cx="605926" cy="1093409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1F3542-399C-4888-ACCD-28C8A3A2C863}"/>
                  </a:ext>
                </a:extLst>
              </p:cNvPr>
              <p:cNvSpPr txBox="1"/>
              <p:nvPr/>
            </p:nvSpPr>
            <p:spPr>
              <a:xfrm>
                <a:off x="14194119" y="9409700"/>
                <a:ext cx="19562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1F3542-399C-4888-ACCD-28C8A3A2C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4119" y="9409700"/>
                <a:ext cx="195624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D8CE8E-46C6-4282-B130-A1D65A3DEAAC}"/>
                  </a:ext>
                </a:extLst>
              </p:cNvPr>
              <p:cNvSpPr txBox="1"/>
              <p:nvPr/>
            </p:nvSpPr>
            <p:spPr>
              <a:xfrm>
                <a:off x="8936215" y="9464618"/>
                <a:ext cx="18687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D8CE8E-46C6-4282-B130-A1D65A3D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15" y="9464618"/>
                <a:ext cx="1868717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493443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2F0C1129-C0AD-4BB1-8F84-720B896F7458}"/>
              </a:ext>
            </a:extLst>
          </p:cNvPr>
          <p:cNvSpPr/>
          <p:nvPr/>
        </p:nvSpPr>
        <p:spPr>
          <a:xfrm>
            <a:off x="3108960" y="1434480"/>
            <a:ext cx="16715231" cy="1121547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617B8-FB90-4292-A5BA-3F6F0BA0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92" y="71263"/>
            <a:ext cx="7955289" cy="2453447"/>
          </a:xfrm>
        </p:spPr>
        <p:txBody>
          <a:bodyPr/>
          <a:lstStyle/>
          <a:p>
            <a:r>
              <a:rPr lang="en-US" sz="9600" dirty="0"/>
              <a:t>Output Node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B0ABE4-C049-4C73-B800-8D35DA94F1CB}"/>
              </a:ext>
            </a:extLst>
          </p:cNvPr>
          <p:cNvSpPr/>
          <p:nvPr/>
        </p:nvSpPr>
        <p:spPr>
          <a:xfrm>
            <a:off x="8497303" y="6403525"/>
            <a:ext cx="2143928" cy="2143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AF006-B601-40CC-AECA-FF32E6908122}"/>
              </a:ext>
            </a:extLst>
          </p:cNvPr>
          <p:cNvSpPr txBox="1"/>
          <p:nvPr/>
        </p:nvSpPr>
        <p:spPr>
          <a:xfrm>
            <a:off x="7480393" y="8642300"/>
            <a:ext cx="4177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Net Input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41618-5410-4527-A945-C35E327E8D33}"/>
              </a:ext>
            </a:extLst>
          </p:cNvPr>
          <p:cNvSpPr txBox="1"/>
          <p:nvPr/>
        </p:nvSpPr>
        <p:spPr>
          <a:xfrm>
            <a:off x="13013098" y="864230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Activation Function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8CABAD-C5A8-42F8-897F-EB1A637BF805}"/>
              </a:ext>
            </a:extLst>
          </p:cNvPr>
          <p:cNvSpPr/>
          <p:nvPr/>
        </p:nvSpPr>
        <p:spPr>
          <a:xfrm>
            <a:off x="13822903" y="6366923"/>
            <a:ext cx="2143928" cy="2143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69CBA7-411D-451D-9FAC-4F970A60B589}"/>
                  </a:ext>
                </a:extLst>
              </p:cNvPr>
              <p:cNvSpPr txBox="1"/>
              <p:nvPr/>
            </p:nvSpPr>
            <p:spPr>
              <a:xfrm>
                <a:off x="463704" y="5043112"/>
                <a:ext cx="2023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69CBA7-411D-451D-9FAC-4F970A60B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4" y="5043112"/>
                <a:ext cx="2023438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A5FD4E-EF5F-43CA-8378-E9034DB523EF}"/>
              </a:ext>
            </a:extLst>
          </p:cNvPr>
          <p:cNvCxnSpPr>
            <a:cxnSpLocks/>
          </p:cNvCxnSpPr>
          <p:nvPr/>
        </p:nvCxnSpPr>
        <p:spPr>
          <a:xfrm>
            <a:off x="2120174" y="6073169"/>
            <a:ext cx="6377129" cy="136483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4C9D35-2179-4CA9-82E6-B64B91C31781}"/>
              </a:ext>
            </a:extLst>
          </p:cNvPr>
          <p:cNvCxnSpPr>
            <a:cxnSpLocks/>
          </p:cNvCxnSpPr>
          <p:nvPr/>
        </p:nvCxnSpPr>
        <p:spPr>
          <a:xfrm>
            <a:off x="10737828" y="7410488"/>
            <a:ext cx="305966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2C6CBF-2B0E-443C-9E27-45306F59CE5A}"/>
                  </a:ext>
                </a:extLst>
              </p:cNvPr>
              <p:cNvSpPr txBox="1"/>
              <p:nvPr/>
            </p:nvSpPr>
            <p:spPr>
              <a:xfrm>
                <a:off x="20604085" y="6366923"/>
                <a:ext cx="357001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9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2C6CBF-2B0E-443C-9E27-45306F59C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4085" y="6366923"/>
                <a:ext cx="357001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9979FD-81D1-4661-91FF-C00AF986AEA6}"/>
              </a:ext>
            </a:extLst>
          </p:cNvPr>
          <p:cNvCxnSpPr>
            <a:cxnSpLocks/>
          </p:cNvCxnSpPr>
          <p:nvPr/>
        </p:nvCxnSpPr>
        <p:spPr>
          <a:xfrm flipV="1">
            <a:off x="16119144" y="7320594"/>
            <a:ext cx="4692779" cy="2229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5CABD2-F61F-423D-8F25-98042CC98ED8}"/>
                  </a:ext>
                </a:extLst>
              </p:cNvPr>
              <p:cNvSpPr txBox="1"/>
              <p:nvPr/>
            </p:nvSpPr>
            <p:spPr>
              <a:xfrm>
                <a:off x="8911876" y="6690659"/>
                <a:ext cx="131478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9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5CABD2-F61F-423D-8F25-98042CC98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876" y="6690659"/>
                <a:ext cx="1314782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0CCDB1-34D2-407B-9F1E-6149ECF3B7DD}"/>
                  </a:ext>
                </a:extLst>
              </p:cNvPr>
              <p:cNvSpPr txBox="1"/>
              <p:nvPr/>
            </p:nvSpPr>
            <p:spPr>
              <a:xfrm>
                <a:off x="14181408" y="6625658"/>
                <a:ext cx="150797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9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0CCDB1-34D2-407B-9F1E-6149ECF3B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1408" y="6625658"/>
                <a:ext cx="1507977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7CE97C-9AC6-4C43-B7A5-75ED1A985812}"/>
                  </a:ext>
                </a:extLst>
              </p:cNvPr>
              <p:cNvSpPr txBox="1"/>
              <p:nvPr/>
            </p:nvSpPr>
            <p:spPr>
              <a:xfrm>
                <a:off x="5795573" y="2641015"/>
                <a:ext cx="443108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7CE97C-9AC6-4C43-B7A5-75ED1A985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573" y="2641015"/>
                <a:ext cx="4431085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8B2D45-0E8F-429B-B5F9-56B1932460AD}"/>
                  </a:ext>
                </a:extLst>
              </p:cNvPr>
              <p:cNvSpPr txBox="1"/>
              <p:nvPr/>
            </p:nvSpPr>
            <p:spPr>
              <a:xfrm>
                <a:off x="10787070" y="2753488"/>
                <a:ext cx="104490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8B2D45-0E8F-429B-B5F9-56B193246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070" y="2753488"/>
                <a:ext cx="1044901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D3D230A-3D26-41D8-8B2A-187AC55ADEEA}"/>
              </a:ext>
            </a:extLst>
          </p:cNvPr>
          <p:cNvSpPr txBox="1"/>
          <p:nvPr/>
        </p:nvSpPr>
        <p:spPr>
          <a:xfrm>
            <a:off x="6865480" y="4029542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Weights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D39E55-6575-42BB-BE16-886178DE479A}"/>
              </a:ext>
            </a:extLst>
          </p:cNvPr>
          <p:cNvSpPr txBox="1"/>
          <p:nvPr/>
        </p:nvSpPr>
        <p:spPr>
          <a:xfrm>
            <a:off x="10709078" y="4010297"/>
            <a:ext cx="108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Bias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83F406-036E-4777-9EA1-BDAADE93BD32}"/>
              </a:ext>
            </a:extLst>
          </p:cNvPr>
          <p:cNvCxnSpPr>
            <a:cxnSpLocks/>
          </p:cNvCxnSpPr>
          <p:nvPr/>
        </p:nvCxnSpPr>
        <p:spPr>
          <a:xfrm>
            <a:off x="7880605" y="4792178"/>
            <a:ext cx="883575" cy="183348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D85156-B7EB-4B15-A07C-C8BC51F9ACA3}"/>
              </a:ext>
            </a:extLst>
          </p:cNvPr>
          <p:cNvCxnSpPr>
            <a:cxnSpLocks/>
          </p:cNvCxnSpPr>
          <p:nvPr/>
        </p:nvCxnSpPr>
        <p:spPr>
          <a:xfrm flipH="1">
            <a:off x="9830421" y="4623435"/>
            <a:ext cx="1164132" cy="168524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99D4A06-DFD5-4ED2-B54F-94F8966398B9}"/>
              </a:ext>
            </a:extLst>
          </p:cNvPr>
          <p:cNvSpPr txBox="1"/>
          <p:nvPr/>
        </p:nvSpPr>
        <p:spPr>
          <a:xfrm>
            <a:off x="739418" y="10603356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868AA9-A958-4FEB-9A8F-8A4A9752433F}"/>
              </a:ext>
            </a:extLst>
          </p:cNvPr>
          <p:cNvSpPr txBox="1"/>
          <p:nvPr/>
        </p:nvSpPr>
        <p:spPr>
          <a:xfrm>
            <a:off x="20047676" y="818768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Single 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718DE2-4A17-4379-90B5-10507CAD40DF}"/>
                  </a:ext>
                </a:extLst>
              </p:cNvPr>
              <p:cNvSpPr txBox="1"/>
              <p:nvPr/>
            </p:nvSpPr>
            <p:spPr>
              <a:xfrm>
                <a:off x="11517722" y="6073169"/>
                <a:ext cx="125566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F718DE2-4A17-4379-90B5-10507CAD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7722" y="6073169"/>
                <a:ext cx="1255665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D5742D-6C64-4E5B-AACF-665ABB3B0ED1}"/>
                  </a:ext>
                </a:extLst>
              </p:cNvPr>
              <p:cNvSpPr txBox="1"/>
              <p:nvPr/>
            </p:nvSpPr>
            <p:spPr>
              <a:xfrm>
                <a:off x="471350" y="6803949"/>
                <a:ext cx="205197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D5742D-6C64-4E5B-AACF-665ABB3B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50" y="6803949"/>
                <a:ext cx="2051972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40FB2C-EEB3-48AA-B1D4-777BB6A7FA5E}"/>
                  </a:ext>
                </a:extLst>
              </p:cNvPr>
              <p:cNvSpPr txBox="1"/>
              <p:nvPr/>
            </p:nvSpPr>
            <p:spPr>
              <a:xfrm>
                <a:off x="471350" y="8568587"/>
                <a:ext cx="205197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9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40FB2C-EEB3-48AA-B1D4-777BB6A7F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50" y="8568587"/>
                <a:ext cx="2051972" cy="15696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489115-68B4-4767-A33E-563DC3352409}"/>
              </a:ext>
            </a:extLst>
          </p:cNvPr>
          <p:cNvCxnSpPr>
            <a:cxnSpLocks/>
          </p:cNvCxnSpPr>
          <p:nvPr/>
        </p:nvCxnSpPr>
        <p:spPr>
          <a:xfrm flipV="1">
            <a:off x="2272574" y="7625129"/>
            <a:ext cx="6221771" cy="23234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25F997-EEE8-4F19-90C0-F9993CB91511}"/>
              </a:ext>
            </a:extLst>
          </p:cNvPr>
          <p:cNvCxnSpPr>
            <a:cxnSpLocks/>
          </p:cNvCxnSpPr>
          <p:nvPr/>
        </p:nvCxnSpPr>
        <p:spPr>
          <a:xfrm flipV="1">
            <a:off x="2289204" y="7827416"/>
            <a:ext cx="6205141" cy="171950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48847CE-D3D1-4AF1-BED5-F1B5CF432390}"/>
                  </a:ext>
                </a:extLst>
              </p:cNvPr>
              <p:cNvSpPr txBox="1"/>
              <p:nvPr/>
            </p:nvSpPr>
            <p:spPr>
              <a:xfrm>
                <a:off x="7780647" y="9530811"/>
                <a:ext cx="41419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48847CE-D3D1-4AF1-BED5-F1B5CF432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647" y="9530811"/>
                <a:ext cx="4141903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834527-B632-45ED-B83C-CA950CF32A23}"/>
                  </a:ext>
                </a:extLst>
              </p:cNvPr>
              <p:cNvSpPr txBox="1"/>
              <p:nvPr/>
            </p:nvSpPr>
            <p:spPr>
              <a:xfrm>
                <a:off x="14017931" y="9394762"/>
                <a:ext cx="18782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834527-B632-45ED-B83C-CA950CF32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7931" y="9394762"/>
                <a:ext cx="1878206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167493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0553-4706-40A0-8EDD-C4CE2BD4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Phases of AI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95090-FF98-4D3D-B631-878998C0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06" y="3288437"/>
            <a:ext cx="5741227" cy="9485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458D1-4C40-4FE4-9533-5FFF61C7E1A9}"/>
              </a:ext>
            </a:extLst>
          </p:cNvPr>
          <p:cNvSpPr txBox="1"/>
          <p:nvPr/>
        </p:nvSpPr>
        <p:spPr>
          <a:xfrm>
            <a:off x="2382957" y="10579565"/>
            <a:ext cx="4100803" cy="58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2437790">
              <a:buClr>
                <a:srgbClr val="000000"/>
              </a:buClr>
            </a:pPr>
            <a:r>
              <a:rPr lang="en-US" sz="3199" kern="0" dirty="0">
                <a:solidFill>
                  <a:prstClr val="white"/>
                </a:solidFill>
                <a:latin typeface="Karla"/>
                <a:cs typeface="Kanit"/>
                <a:sym typeface="Arial"/>
              </a:rPr>
              <a:t>Phase 1 –1950 -1970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CFC54-E629-483C-8FF6-06CFC1CE1387}"/>
              </a:ext>
            </a:extLst>
          </p:cNvPr>
          <p:cNvSpPr txBox="1"/>
          <p:nvPr/>
        </p:nvSpPr>
        <p:spPr>
          <a:xfrm>
            <a:off x="2229671" y="8961112"/>
            <a:ext cx="4100803" cy="58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2437790">
              <a:buClr>
                <a:srgbClr val="000000"/>
              </a:buClr>
            </a:pPr>
            <a:r>
              <a:rPr lang="en-US" sz="3199" kern="0" dirty="0">
                <a:solidFill>
                  <a:prstClr val="white"/>
                </a:solidFill>
                <a:latin typeface="Karla"/>
                <a:cs typeface="Kanit"/>
                <a:sym typeface="Arial"/>
              </a:rPr>
              <a:t>Phase 2 –1970 -1990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633E8-AE28-4A81-BC29-812F3799A83C}"/>
              </a:ext>
            </a:extLst>
          </p:cNvPr>
          <p:cNvSpPr txBox="1"/>
          <p:nvPr/>
        </p:nvSpPr>
        <p:spPr>
          <a:xfrm>
            <a:off x="2229671" y="7251557"/>
            <a:ext cx="4100803" cy="58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2437790">
              <a:buClr>
                <a:srgbClr val="000000"/>
              </a:buClr>
            </a:pPr>
            <a:r>
              <a:rPr lang="en-US" sz="3199" kern="0" dirty="0">
                <a:solidFill>
                  <a:prstClr val="white"/>
                </a:solidFill>
                <a:latin typeface="Karla"/>
                <a:cs typeface="Kanit"/>
                <a:sym typeface="Arial"/>
              </a:rPr>
              <a:t>Phase 3 –1990 -2010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C750C-2EAD-4EEA-B759-FD16DE5D5D9B}"/>
              </a:ext>
            </a:extLst>
          </p:cNvPr>
          <p:cNvSpPr txBox="1"/>
          <p:nvPr/>
        </p:nvSpPr>
        <p:spPr>
          <a:xfrm>
            <a:off x="1675963" y="5633104"/>
            <a:ext cx="4602542" cy="5846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2437790">
              <a:buClr>
                <a:srgbClr val="000000"/>
              </a:buClr>
            </a:pPr>
            <a:r>
              <a:rPr lang="en-US" sz="3199" kern="0" dirty="0">
                <a:solidFill>
                  <a:prstClr val="white"/>
                </a:solidFill>
                <a:latin typeface="Karla"/>
                <a:cs typeface="Kanit"/>
                <a:sym typeface="Arial"/>
              </a:rPr>
              <a:t>Phase 4 –2010 -Present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C0DB1A-890F-458D-B540-FC36F4BF4DC2}"/>
              </a:ext>
            </a:extLst>
          </p:cNvPr>
          <p:cNvSpPr txBox="1"/>
          <p:nvPr/>
        </p:nvSpPr>
        <p:spPr>
          <a:xfrm>
            <a:off x="12097731" y="10110145"/>
            <a:ext cx="3811775" cy="58464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2437790">
              <a:buClr>
                <a:srgbClr val="000000"/>
              </a:buClr>
            </a:pPr>
            <a:r>
              <a:rPr lang="en-US" sz="3199" kern="0" dirty="0">
                <a:solidFill>
                  <a:prstClr val="white"/>
                </a:solidFill>
                <a:latin typeface="Karla"/>
                <a:ea typeface="Arial Unicode MS" panose="020B0604020202020204" pitchFamily="34" charset="-128"/>
                <a:cs typeface="Cordia New" panose="020B0304020202020204" pitchFamily="34" charset="-34"/>
                <a:sym typeface="Arial"/>
              </a:rPr>
              <a:t>Heuristic 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FA174-EBC5-4877-AF61-D041C94A7F05}"/>
              </a:ext>
            </a:extLst>
          </p:cNvPr>
          <p:cNvSpPr txBox="1"/>
          <p:nvPr/>
        </p:nvSpPr>
        <p:spPr>
          <a:xfrm>
            <a:off x="12063704" y="8300147"/>
            <a:ext cx="7451448" cy="107696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2437790">
              <a:buClr>
                <a:srgbClr val="000000"/>
              </a:buClr>
            </a:pPr>
            <a:r>
              <a:rPr lang="en-US" sz="3199" kern="0" dirty="0">
                <a:solidFill>
                  <a:prstClr val="white"/>
                </a:solidFill>
                <a:latin typeface="Karla"/>
                <a:ea typeface="Arial Unicode MS" panose="020B0604020202020204" pitchFamily="34" charset="-128"/>
                <a:cs typeface="Cordia New" panose="020B0304020202020204" pitchFamily="34" charset="-34"/>
                <a:sym typeface="Arial"/>
              </a:rPr>
              <a:t>Knowledge Representation and Reasoning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9E254-8E3D-4CE4-B3DB-A0FC1F01167D}"/>
              </a:ext>
            </a:extLst>
          </p:cNvPr>
          <p:cNvSpPr txBox="1"/>
          <p:nvPr/>
        </p:nvSpPr>
        <p:spPr>
          <a:xfrm>
            <a:off x="12097733" y="6637425"/>
            <a:ext cx="3702633" cy="58464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2437790">
              <a:buClr>
                <a:srgbClr val="000000"/>
              </a:buClr>
            </a:pPr>
            <a:r>
              <a:rPr lang="en-US" sz="3199" kern="0" dirty="0">
                <a:solidFill>
                  <a:prstClr val="white"/>
                </a:solidFill>
                <a:latin typeface="Karla"/>
                <a:ea typeface="Arial Unicode MS" panose="020B0604020202020204" pitchFamily="34" charset="-128"/>
                <a:cs typeface="Cordia New" panose="020B0304020202020204" pitchFamily="34" charset="-34"/>
                <a:sym typeface="Arial"/>
              </a:rPr>
              <a:t>Machine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4D38A-EF95-4946-93BF-973CF3274A3D}"/>
              </a:ext>
            </a:extLst>
          </p:cNvPr>
          <p:cNvSpPr txBox="1"/>
          <p:nvPr/>
        </p:nvSpPr>
        <p:spPr>
          <a:xfrm>
            <a:off x="12097733" y="5231334"/>
            <a:ext cx="6912927" cy="58464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2437790">
              <a:buClr>
                <a:srgbClr val="000000"/>
              </a:buClr>
            </a:pPr>
            <a:r>
              <a:rPr lang="en-US" sz="3199" kern="0" dirty="0">
                <a:solidFill>
                  <a:prstClr val="white"/>
                </a:solidFill>
                <a:latin typeface="Karla"/>
                <a:ea typeface="Arial Unicode MS" panose="020B0604020202020204" pitchFamily="34" charset="-128"/>
                <a:cs typeface="Cordia New" panose="020B0304020202020204" pitchFamily="34" charset="-34"/>
                <a:sym typeface="Arial"/>
              </a:rPr>
              <a:t>Hybrid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152378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E3C95F-C32D-42B6-8D16-381D27F5DA9A}"/>
              </a:ext>
            </a:extLst>
          </p:cNvPr>
          <p:cNvSpPr/>
          <p:nvPr/>
        </p:nvSpPr>
        <p:spPr>
          <a:xfrm>
            <a:off x="13138246" y="2515149"/>
            <a:ext cx="5881758" cy="54498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1541AC-16D9-4824-90F9-C69351D32AD6}"/>
              </a:ext>
            </a:extLst>
          </p:cNvPr>
          <p:cNvSpPr/>
          <p:nvPr/>
        </p:nvSpPr>
        <p:spPr>
          <a:xfrm>
            <a:off x="5459663" y="2770082"/>
            <a:ext cx="5881758" cy="54498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160BCAE-C9E8-4859-9D0E-7D36898358BF}"/>
                  </a:ext>
                </a:extLst>
              </p:cNvPr>
              <p:cNvSpPr/>
              <p:nvPr/>
            </p:nvSpPr>
            <p:spPr>
              <a:xfrm>
                <a:off x="6547958" y="4968969"/>
                <a:ext cx="1237128" cy="12371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160BCAE-C9E8-4859-9D0E-7D3689835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958" y="4968969"/>
                <a:ext cx="1237128" cy="123712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DBEA844-C970-4B62-9CC3-F3BAE28EA84D}"/>
                  </a:ext>
                </a:extLst>
              </p:cNvPr>
              <p:cNvSpPr/>
              <p:nvPr/>
            </p:nvSpPr>
            <p:spPr>
              <a:xfrm>
                <a:off x="9051940" y="4946410"/>
                <a:ext cx="1282247" cy="1282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DBEA844-C970-4B62-9CC3-F3BAE28EA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40" y="4946410"/>
                <a:ext cx="1282247" cy="128224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1F930E-2BE1-4FBC-98AB-710A2E21923B}"/>
                  </a:ext>
                </a:extLst>
              </p:cNvPr>
              <p:cNvSpPr/>
              <p:nvPr/>
            </p:nvSpPr>
            <p:spPr>
              <a:xfrm>
                <a:off x="14216726" y="4968969"/>
                <a:ext cx="1237128" cy="12371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1F930E-2BE1-4FBC-98AB-710A2E219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6726" y="4968969"/>
                <a:ext cx="1237128" cy="123712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17C2325-460A-4B75-8AFE-533B77BCBAF2}"/>
                  </a:ext>
                </a:extLst>
              </p:cNvPr>
              <p:cNvSpPr/>
              <p:nvPr/>
            </p:nvSpPr>
            <p:spPr>
              <a:xfrm>
                <a:off x="16731897" y="4946410"/>
                <a:ext cx="1282247" cy="1282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17C2325-460A-4B75-8AFE-533B77BCB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1897" y="4946410"/>
                <a:ext cx="1282247" cy="128224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0AA711-B289-425F-8163-F762A83300D0}"/>
                  </a:ext>
                </a:extLst>
              </p:cNvPr>
              <p:cNvSpPr txBox="1"/>
              <p:nvPr/>
            </p:nvSpPr>
            <p:spPr>
              <a:xfrm>
                <a:off x="1416656" y="5033535"/>
                <a:ext cx="97334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0AA711-B289-425F-8163-F762A833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56" y="5033535"/>
                <a:ext cx="973343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50420-19CC-4782-85B9-3A61A1BD469B}"/>
              </a:ext>
            </a:extLst>
          </p:cNvPr>
          <p:cNvCxnSpPr>
            <a:cxnSpLocks/>
          </p:cNvCxnSpPr>
          <p:nvPr/>
        </p:nvCxnSpPr>
        <p:spPr>
          <a:xfrm>
            <a:off x="2613950" y="5587533"/>
            <a:ext cx="3805138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C4FFE-3317-4194-871D-A704DB750051}"/>
              </a:ext>
            </a:extLst>
          </p:cNvPr>
          <p:cNvCxnSpPr>
            <a:cxnSpLocks/>
          </p:cNvCxnSpPr>
          <p:nvPr/>
        </p:nvCxnSpPr>
        <p:spPr>
          <a:xfrm>
            <a:off x="8015880" y="5587533"/>
            <a:ext cx="98389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443DD1-956A-415D-8F23-1C418B125FBE}"/>
              </a:ext>
            </a:extLst>
          </p:cNvPr>
          <p:cNvCxnSpPr>
            <a:cxnSpLocks/>
          </p:cNvCxnSpPr>
          <p:nvPr/>
        </p:nvCxnSpPr>
        <p:spPr>
          <a:xfrm>
            <a:off x="10649332" y="5587533"/>
            <a:ext cx="356739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9F1AB2-81E4-4517-ABDE-5F92DEECD3BC}"/>
              </a:ext>
            </a:extLst>
          </p:cNvPr>
          <p:cNvCxnSpPr>
            <a:cxnSpLocks/>
          </p:cNvCxnSpPr>
          <p:nvPr/>
        </p:nvCxnSpPr>
        <p:spPr>
          <a:xfrm>
            <a:off x="15589323" y="5587533"/>
            <a:ext cx="97960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F7534B-38A7-4A05-87AE-12228DB9E9F9}"/>
              </a:ext>
            </a:extLst>
          </p:cNvPr>
          <p:cNvCxnSpPr>
            <a:cxnSpLocks/>
          </p:cNvCxnSpPr>
          <p:nvPr/>
        </p:nvCxnSpPr>
        <p:spPr>
          <a:xfrm>
            <a:off x="18265467" y="5587533"/>
            <a:ext cx="338752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FBEB79-CA47-45FC-9E17-3DE9A96DF57E}"/>
                  </a:ext>
                </a:extLst>
              </p:cNvPr>
              <p:cNvSpPr txBox="1"/>
              <p:nvPr/>
            </p:nvSpPr>
            <p:spPr>
              <a:xfrm>
                <a:off x="21976365" y="5033535"/>
                <a:ext cx="98462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FBEB79-CA47-45FC-9E17-3DE9A96DF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6365" y="5033535"/>
                <a:ext cx="984629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4AD853-E476-438A-95E1-F7D05F238760}"/>
                  </a:ext>
                </a:extLst>
              </p:cNvPr>
              <p:cNvSpPr txBox="1"/>
              <p:nvPr/>
            </p:nvSpPr>
            <p:spPr>
              <a:xfrm>
                <a:off x="14482614" y="3210092"/>
                <a:ext cx="25909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4AD853-E476-438A-95E1-F7D05F238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2614" y="3210092"/>
                <a:ext cx="2590966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A5A2E5-C866-4C0B-BF23-46C9A40F09D9}"/>
              </a:ext>
            </a:extLst>
          </p:cNvPr>
          <p:cNvCxnSpPr>
            <a:cxnSpLocks/>
          </p:cNvCxnSpPr>
          <p:nvPr/>
        </p:nvCxnSpPr>
        <p:spPr>
          <a:xfrm flipH="1">
            <a:off x="15051024" y="4041531"/>
            <a:ext cx="163842" cy="90487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3A55D8-BA78-4383-A959-6F124CF73647}"/>
              </a:ext>
            </a:extLst>
          </p:cNvPr>
          <p:cNvSpPr txBox="1"/>
          <p:nvPr/>
        </p:nvSpPr>
        <p:spPr>
          <a:xfrm>
            <a:off x="6247812" y="1320933"/>
            <a:ext cx="4273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chemeClr val="accent2"/>
                </a:solidFill>
              </a:rPr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C52678-CF24-4055-AF58-928FFA075954}"/>
              </a:ext>
            </a:extLst>
          </p:cNvPr>
          <p:cNvSpPr txBox="1"/>
          <p:nvPr/>
        </p:nvSpPr>
        <p:spPr>
          <a:xfrm>
            <a:off x="13787278" y="1303751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chemeClr val="accent2"/>
                </a:solidFill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C09414-03D2-4327-A98C-8DB28FC49004}"/>
                  </a:ext>
                </a:extLst>
              </p:cNvPr>
              <p:cNvSpPr txBox="1"/>
              <p:nvPr/>
            </p:nvSpPr>
            <p:spPr>
              <a:xfrm>
                <a:off x="8044706" y="4677782"/>
                <a:ext cx="1050159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C09414-03D2-4327-A98C-8DB28FC49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706" y="4677782"/>
                <a:ext cx="1050159" cy="7278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56B386-838E-4F30-A3E0-2F871CBFEF12}"/>
                  </a:ext>
                </a:extLst>
              </p:cNvPr>
              <p:cNvSpPr txBox="1"/>
              <p:nvPr/>
            </p:nvSpPr>
            <p:spPr>
              <a:xfrm>
                <a:off x="11675693" y="4628554"/>
                <a:ext cx="14072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56B386-838E-4F30-A3E0-2F871CBFE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693" y="4628554"/>
                <a:ext cx="140724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05365E2-CE06-4356-8B5E-F1677F15A69D}"/>
                  </a:ext>
                </a:extLst>
              </p:cNvPr>
              <p:cNvSpPr txBox="1"/>
              <p:nvPr/>
            </p:nvSpPr>
            <p:spPr>
              <a:xfrm>
                <a:off x="15611312" y="4720224"/>
                <a:ext cx="130869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05365E2-CE06-4356-8B5E-F1677F15A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312" y="4720224"/>
                <a:ext cx="130869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94038E-99BD-40CE-AFAB-FD8C1661EFFF}"/>
                  </a:ext>
                </a:extLst>
              </p:cNvPr>
              <p:cNvSpPr txBox="1"/>
              <p:nvPr/>
            </p:nvSpPr>
            <p:spPr>
              <a:xfrm>
                <a:off x="19287616" y="9030176"/>
                <a:ext cx="2688749" cy="830997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94038E-99BD-40CE-AFAB-FD8C1661E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616" y="9030176"/>
                <a:ext cx="2688749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5749B5-7809-4376-B8C7-5A8548F044C6}"/>
                  </a:ext>
                </a:extLst>
              </p:cNvPr>
              <p:cNvSpPr txBox="1"/>
              <p:nvPr/>
            </p:nvSpPr>
            <p:spPr>
              <a:xfrm>
                <a:off x="11852270" y="9030176"/>
                <a:ext cx="6729599" cy="830997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5749B5-7809-4376-B8C7-5A8548F04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2270" y="9030176"/>
                <a:ext cx="6729599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67D7005-9F8A-4C37-B3D1-9F134A4BA183}"/>
                  </a:ext>
                </a:extLst>
              </p:cNvPr>
              <p:cNvSpPr txBox="1"/>
              <p:nvPr/>
            </p:nvSpPr>
            <p:spPr>
              <a:xfrm>
                <a:off x="7653801" y="9018185"/>
                <a:ext cx="3260893" cy="854978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67D7005-9F8A-4C37-B3D1-9F134A4BA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801" y="9018185"/>
                <a:ext cx="3260893" cy="8549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706FD9-355D-4BF2-B69A-43DB853BC300}"/>
                  </a:ext>
                </a:extLst>
              </p:cNvPr>
              <p:cNvSpPr txBox="1"/>
              <p:nvPr/>
            </p:nvSpPr>
            <p:spPr>
              <a:xfrm>
                <a:off x="4796194" y="9018185"/>
                <a:ext cx="2370328" cy="854978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706FD9-355D-4BF2-B69A-43DB853BC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94" y="9018185"/>
                <a:ext cx="2370328" cy="8549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CFD8C7-7CB1-4F43-B05B-32DC01D024C0}"/>
              </a:ext>
            </a:extLst>
          </p:cNvPr>
          <p:cNvCxnSpPr>
            <a:cxnSpLocks/>
          </p:cNvCxnSpPr>
          <p:nvPr/>
        </p:nvCxnSpPr>
        <p:spPr>
          <a:xfrm flipH="1">
            <a:off x="6095579" y="6233002"/>
            <a:ext cx="840919" cy="2797174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A9E136-B3CE-457A-AD32-A5ECC27950C2}"/>
              </a:ext>
            </a:extLst>
          </p:cNvPr>
          <p:cNvCxnSpPr>
            <a:cxnSpLocks/>
          </p:cNvCxnSpPr>
          <p:nvPr/>
        </p:nvCxnSpPr>
        <p:spPr>
          <a:xfrm flipH="1">
            <a:off x="9491472" y="6248934"/>
            <a:ext cx="201592" cy="2769251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E4F745-8EEA-4829-8AA7-0A6E26899E56}"/>
              </a:ext>
            </a:extLst>
          </p:cNvPr>
          <p:cNvCxnSpPr>
            <a:cxnSpLocks/>
          </p:cNvCxnSpPr>
          <p:nvPr/>
        </p:nvCxnSpPr>
        <p:spPr>
          <a:xfrm flipH="1">
            <a:off x="14733480" y="6260925"/>
            <a:ext cx="201592" cy="2769251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0D7656-CAFD-4841-82AA-AFBEB24180B0}"/>
              </a:ext>
            </a:extLst>
          </p:cNvPr>
          <p:cNvCxnSpPr>
            <a:cxnSpLocks/>
          </p:cNvCxnSpPr>
          <p:nvPr/>
        </p:nvCxnSpPr>
        <p:spPr>
          <a:xfrm>
            <a:off x="17373020" y="6228657"/>
            <a:ext cx="3024368" cy="2764749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09516D-15C9-42E6-BF2E-50A5EB06AD6A}"/>
                  </a:ext>
                </a:extLst>
              </p:cNvPr>
              <p:cNvSpPr txBox="1"/>
              <p:nvPr/>
            </p:nvSpPr>
            <p:spPr>
              <a:xfrm>
                <a:off x="8742252" y="11275889"/>
                <a:ext cx="8337411" cy="132343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8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8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09516D-15C9-42E6-BF2E-50A5EB06A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252" y="11275889"/>
                <a:ext cx="8337411" cy="13234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651701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78DFFAF-A5AA-445C-945D-555F41EAA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67" y="-345520"/>
            <a:ext cx="17215547" cy="11477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2F53A-5665-4546-9652-6B403C51E6A9}"/>
              </a:ext>
            </a:extLst>
          </p:cNvPr>
          <p:cNvSpPr txBox="1"/>
          <p:nvPr/>
        </p:nvSpPr>
        <p:spPr>
          <a:xfrm>
            <a:off x="9841136" y="11644856"/>
            <a:ext cx="5522666" cy="10156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#Parameters: 2</a:t>
            </a:r>
          </a:p>
        </p:txBody>
      </p:sp>
    </p:spTree>
    <p:extLst>
      <p:ext uri="{BB962C8B-B14F-4D97-AF65-F5344CB8AC3E}">
        <p14:creationId xmlns:p14="http://schemas.microsoft.com/office/powerpoint/2010/main" val="2754849608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D3109BDF-184F-4B16-8166-FA78E36BBABE}"/>
              </a:ext>
            </a:extLst>
          </p:cNvPr>
          <p:cNvSpPr/>
          <p:nvPr/>
        </p:nvSpPr>
        <p:spPr>
          <a:xfrm>
            <a:off x="9522267" y="2427918"/>
            <a:ext cx="5881758" cy="54498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049AD03-E7A8-473A-A0A0-9927273B89C9}"/>
              </a:ext>
            </a:extLst>
          </p:cNvPr>
          <p:cNvSpPr/>
          <p:nvPr/>
        </p:nvSpPr>
        <p:spPr>
          <a:xfrm>
            <a:off x="16252246" y="2298078"/>
            <a:ext cx="5881758" cy="54498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532394-FD24-4644-B15E-FFCE9A19EE02}"/>
              </a:ext>
            </a:extLst>
          </p:cNvPr>
          <p:cNvSpPr/>
          <p:nvPr/>
        </p:nvSpPr>
        <p:spPr>
          <a:xfrm>
            <a:off x="2631359" y="2498179"/>
            <a:ext cx="5881758" cy="54498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6CA3C33-8C19-4297-85A1-DCEB4D23D422}"/>
                  </a:ext>
                </a:extLst>
              </p:cNvPr>
              <p:cNvSpPr/>
              <p:nvPr/>
            </p:nvSpPr>
            <p:spPr>
              <a:xfrm>
                <a:off x="3716603" y="4703725"/>
                <a:ext cx="1237128" cy="12371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6CA3C33-8C19-4297-85A1-DCEB4D23D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603" y="4703725"/>
                <a:ext cx="1237128" cy="123712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94A2EBC-43C3-4253-8CAE-719B9524B357}"/>
                  </a:ext>
                </a:extLst>
              </p:cNvPr>
              <p:cNvSpPr/>
              <p:nvPr/>
            </p:nvSpPr>
            <p:spPr>
              <a:xfrm>
                <a:off x="6220585" y="4681166"/>
                <a:ext cx="1282247" cy="1282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94A2EBC-43C3-4253-8CAE-719B9524B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585" y="4681166"/>
                <a:ext cx="1282247" cy="128224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85155E-A906-4979-AC92-ACFD80383F78}"/>
                  </a:ext>
                </a:extLst>
              </p:cNvPr>
              <p:cNvSpPr/>
              <p:nvPr/>
            </p:nvSpPr>
            <p:spPr>
              <a:xfrm>
                <a:off x="17330726" y="4703725"/>
                <a:ext cx="1237128" cy="12371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85155E-A906-4979-AC92-ACFD80383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0726" y="4703725"/>
                <a:ext cx="1237128" cy="12371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1EAB3B2-067E-4A82-9861-AF89D3CF6118}"/>
                  </a:ext>
                </a:extLst>
              </p:cNvPr>
              <p:cNvSpPr/>
              <p:nvPr/>
            </p:nvSpPr>
            <p:spPr>
              <a:xfrm>
                <a:off x="19845897" y="4681166"/>
                <a:ext cx="1282247" cy="1282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1EAB3B2-067E-4A82-9861-AF89D3CF6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897" y="4681166"/>
                <a:ext cx="1282247" cy="128224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30E0BD-1287-4DDA-A3E7-ADD2DF347B09}"/>
                  </a:ext>
                </a:extLst>
              </p:cNvPr>
              <p:cNvSpPr txBox="1"/>
              <p:nvPr/>
            </p:nvSpPr>
            <p:spPr>
              <a:xfrm>
                <a:off x="608001" y="4718510"/>
                <a:ext cx="97334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30E0BD-1287-4DDA-A3E7-ADD2DF347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01" y="4718510"/>
                <a:ext cx="973343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7E504D-5CD6-4AE1-9031-6565DC1B43B7}"/>
              </a:ext>
            </a:extLst>
          </p:cNvPr>
          <p:cNvCxnSpPr>
            <a:cxnSpLocks/>
          </p:cNvCxnSpPr>
          <p:nvPr/>
        </p:nvCxnSpPr>
        <p:spPr>
          <a:xfrm>
            <a:off x="7607040" y="5322289"/>
            <a:ext cx="283637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90B7C8-7504-4FD4-B364-A7EA1D991514}"/>
              </a:ext>
            </a:extLst>
          </p:cNvPr>
          <p:cNvCxnSpPr>
            <a:cxnSpLocks/>
          </p:cNvCxnSpPr>
          <p:nvPr/>
        </p:nvCxnSpPr>
        <p:spPr>
          <a:xfrm>
            <a:off x="5184525" y="5322289"/>
            <a:ext cx="98389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194630-FC21-4B5B-886C-6527F3EB0761}"/>
              </a:ext>
            </a:extLst>
          </p:cNvPr>
          <p:cNvCxnSpPr>
            <a:cxnSpLocks/>
          </p:cNvCxnSpPr>
          <p:nvPr/>
        </p:nvCxnSpPr>
        <p:spPr>
          <a:xfrm>
            <a:off x="1497854" y="5322289"/>
            <a:ext cx="207953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D2694E-0963-4B46-A436-EFE0D8C5ACF1}"/>
              </a:ext>
            </a:extLst>
          </p:cNvPr>
          <p:cNvCxnSpPr>
            <a:cxnSpLocks/>
          </p:cNvCxnSpPr>
          <p:nvPr/>
        </p:nvCxnSpPr>
        <p:spPr>
          <a:xfrm>
            <a:off x="18703323" y="5322289"/>
            <a:ext cx="97960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FF3C4F-41F4-43B6-B4E6-D690C0ACFB2C}"/>
              </a:ext>
            </a:extLst>
          </p:cNvPr>
          <p:cNvCxnSpPr>
            <a:cxnSpLocks/>
          </p:cNvCxnSpPr>
          <p:nvPr/>
        </p:nvCxnSpPr>
        <p:spPr>
          <a:xfrm>
            <a:off x="21312047" y="5307153"/>
            <a:ext cx="115663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61B61B-3B9B-4DBB-8130-E9365CA6400B}"/>
                  </a:ext>
                </a:extLst>
              </p:cNvPr>
              <p:cNvSpPr txBox="1"/>
              <p:nvPr/>
            </p:nvSpPr>
            <p:spPr>
              <a:xfrm>
                <a:off x="22468679" y="4768291"/>
                <a:ext cx="98462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61B61B-3B9B-4DBB-8130-E9365CA64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8679" y="4768291"/>
                <a:ext cx="984629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B04003-C79A-431C-87B5-2931F79F1C7F}"/>
                  </a:ext>
                </a:extLst>
              </p:cNvPr>
              <p:cNvSpPr txBox="1"/>
              <p:nvPr/>
            </p:nvSpPr>
            <p:spPr>
              <a:xfrm>
                <a:off x="17596614" y="2993021"/>
                <a:ext cx="25909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B04003-C79A-431C-87B5-2931F79F1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6614" y="2993021"/>
                <a:ext cx="259096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B7E338-AAE7-42DF-BDBB-BC4A25EEC544}"/>
              </a:ext>
            </a:extLst>
          </p:cNvPr>
          <p:cNvCxnSpPr>
            <a:cxnSpLocks/>
          </p:cNvCxnSpPr>
          <p:nvPr/>
        </p:nvCxnSpPr>
        <p:spPr>
          <a:xfrm flipH="1">
            <a:off x="18165024" y="3824460"/>
            <a:ext cx="163842" cy="90487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3A3A25-1FE0-4D01-970F-9285B35A7EAA}"/>
                  </a:ext>
                </a:extLst>
              </p:cNvPr>
              <p:cNvSpPr txBox="1"/>
              <p:nvPr/>
            </p:nvSpPr>
            <p:spPr>
              <a:xfrm>
                <a:off x="5167039" y="4495264"/>
                <a:ext cx="1050159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3A3A25-1FE0-4D01-970F-9285B35A7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039" y="4495264"/>
                <a:ext cx="1050159" cy="7278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C6F0-6272-4153-844B-04A5832297F4}"/>
                  </a:ext>
                </a:extLst>
              </p:cNvPr>
              <p:cNvSpPr txBox="1"/>
              <p:nvPr/>
            </p:nvSpPr>
            <p:spPr>
              <a:xfrm>
                <a:off x="15026561" y="4495264"/>
                <a:ext cx="14072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C6F0-6272-4153-844B-04A583229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6561" y="4495264"/>
                <a:ext cx="140724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9DF5F9-0406-4F27-B1EE-D6DECFA40691}"/>
                  </a:ext>
                </a:extLst>
              </p:cNvPr>
              <p:cNvSpPr txBox="1"/>
              <p:nvPr/>
            </p:nvSpPr>
            <p:spPr>
              <a:xfrm>
                <a:off x="18639581" y="4559770"/>
                <a:ext cx="130869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9DF5F9-0406-4F27-B1EE-D6DECFA40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581" y="4559770"/>
                <a:ext cx="130869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10D89E2-6304-4CCA-9029-971DD974A2B9}"/>
                  </a:ext>
                </a:extLst>
              </p:cNvPr>
              <p:cNvSpPr/>
              <p:nvPr/>
            </p:nvSpPr>
            <p:spPr>
              <a:xfrm>
                <a:off x="10600747" y="4703725"/>
                <a:ext cx="1237128" cy="12371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10D89E2-6304-4CCA-9029-971DD974A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747" y="4703725"/>
                <a:ext cx="1237128" cy="12371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F8912E1-2711-4D1C-A148-7B05FB366C11}"/>
                  </a:ext>
                </a:extLst>
              </p:cNvPr>
              <p:cNvSpPr/>
              <p:nvPr/>
            </p:nvSpPr>
            <p:spPr>
              <a:xfrm>
                <a:off x="13202153" y="4681166"/>
                <a:ext cx="1282247" cy="1282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F8912E1-2711-4D1C-A148-7B05FB366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153" y="4681166"/>
                <a:ext cx="1282247" cy="128224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CB1F9A-023F-4CBF-A630-7895EB83A50C}"/>
              </a:ext>
            </a:extLst>
          </p:cNvPr>
          <p:cNvCxnSpPr>
            <a:cxnSpLocks/>
          </p:cNvCxnSpPr>
          <p:nvPr/>
        </p:nvCxnSpPr>
        <p:spPr>
          <a:xfrm>
            <a:off x="11973344" y="5322289"/>
            <a:ext cx="97960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9664B0-CC9E-4BE0-A74A-13233E4ACFD9}"/>
                  </a:ext>
                </a:extLst>
              </p:cNvPr>
              <p:cNvSpPr txBox="1"/>
              <p:nvPr/>
            </p:nvSpPr>
            <p:spPr>
              <a:xfrm>
                <a:off x="10866635" y="3122861"/>
                <a:ext cx="2208553" cy="718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9664B0-CC9E-4BE0-A74A-13233E4A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635" y="3122861"/>
                <a:ext cx="2208553" cy="7188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A5237-316F-44B2-B349-EC4302987C1F}"/>
              </a:ext>
            </a:extLst>
          </p:cNvPr>
          <p:cNvCxnSpPr>
            <a:cxnSpLocks/>
          </p:cNvCxnSpPr>
          <p:nvPr/>
        </p:nvCxnSpPr>
        <p:spPr>
          <a:xfrm flipH="1">
            <a:off x="11521730" y="3681308"/>
            <a:ext cx="163842" cy="90487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7CB87E-9C7C-4F85-827D-52D7EB104B09}"/>
                  </a:ext>
                </a:extLst>
              </p:cNvPr>
              <p:cNvSpPr txBox="1"/>
              <p:nvPr/>
            </p:nvSpPr>
            <p:spPr>
              <a:xfrm>
                <a:off x="12127353" y="4663564"/>
                <a:ext cx="1117485" cy="718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7CB87E-9C7C-4F85-827D-52D7EB104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353" y="4663564"/>
                <a:ext cx="1117485" cy="718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49636-144D-45D4-AD18-2B871A4A42A9}"/>
              </a:ext>
            </a:extLst>
          </p:cNvPr>
          <p:cNvCxnSpPr>
            <a:cxnSpLocks/>
          </p:cNvCxnSpPr>
          <p:nvPr/>
        </p:nvCxnSpPr>
        <p:spPr>
          <a:xfrm>
            <a:off x="14580156" y="5272507"/>
            <a:ext cx="2688868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56374B-39A8-4B26-B7CE-361974F0A31D}"/>
                  </a:ext>
                </a:extLst>
              </p:cNvPr>
              <p:cNvSpPr txBox="1"/>
              <p:nvPr/>
            </p:nvSpPr>
            <p:spPr>
              <a:xfrm>
                <a:off x="8490137" y="4535014"/>
                <a:ext cx="1216039" cy="718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56374B-39A8-4B26-B7CE-361974F0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7" y="4535014"/>
                <a:ext cx="1216039" cy="7188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4CE8110-FCAE-4051-8BB1-72CA965324E2}"/>
              </a:ext>
            </a:extLst>
          </p:cNvPr>
          <p:cNvSpPr txBox="1"/>
          <p:nvPr/>
        </p:nvSpPr>
        <p:spPr>
          <a:xfrm>
            <a:off x="3716603" y="1142115"/>
            <a:ext cx="4273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chemeClr val="accent2"/>
                </a:solidFill>
              </a:rPr>
              <a:t>Input Layer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4FBECE-6E7B-464D-81D4-418F6B909C98}"/>
              </a:ext>
            </a:extLst>
          </p:cNvPr>
          <p:cNvSpPr txBox="1"/>
          <p:nvPr/>
        </p:nvSpPr>
        <p:spPr>
          <a:xfrm>
            <a:off x="17169199" y="1109422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chemeClr val="accent2"/>
                </a:solidFill>
              </a:rPr>
              <a:t>Output Layer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FE6BFE-BFB9-4E92-8385-225F9D692E9A}"/>
              </a:ext>
            </a:extLst>
          </p:cNvPr>
          <p:cNvSpPr txBox="1"/>
          <p:nvPr/>
        </p:nvSpPr>
        <p:spPr>
          <a:xfrm>
            <a:off x="9865865" y="1151137"/>
            <a:ext cx="497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chemeClr val="accent2"/>
                </a:solidFill>
              </a:rPr>
              <a:t>Hidden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5CDA809-8F90-4C93-A3F0-55A10FF6F19D}"/>
                  </a:ext>
                </a:extLst>
              </p:cNvPr>
              <p:cNvSpPr txBox="1"/>
              <p:nvPr/>
            </p:nvSpPr>
            <p:spPr>
              <a:xfrm>
                <a:off x="18703323" y="9935323"/>
                <a:ext cx="2688749" cy="830997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5CDA809-8F90-4C93-A3F0-55A10FF6F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323" y="9935323"/>
                <a:ext cx="2688749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7D5E6E-391B-4859-9501-FE340332BAFA}"/>
                  </a:ext>
                </a:extLst>
              </p:cNvPr>
              <p:cNvSpPr txBox="1"/>
              <p:nvPr/>
            </p:nvSpPr>
            <p:spPr>
              <a:xfrm>
                <a:off x="16822780" y="8556989"/>
                <a:ext cx="6729599" cy="830997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7D5E6E-391B-4859-9501-FE340332B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2780" y="8556989"/>
                <a:ext cx="6729599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68305E-4DE8-4EC7-8BA9-A758FCD82D0A}"/>
                  </a:ext>
                </a:extLst>
              </p:cNvPr>
              <p:cNvSpPr txBox="1"/>
              <p:nvPr/>
            </p:nvSpPr>
            <p:spPr>
              <a:xfrm>
                <a:off x="3577389" y="10130991"/>
                <a:ext cx="3034036" cy="854978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68305E-4DE8-4EC7-8BA9-A758FCD82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389" y="10130991"/>
                <a:ext cx="3034036" cy="8549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060959-9022-40AC-9175-23C2E1D573E9}"/>
                  </a:ext>
                </a:extLst>
              </p:cNvPr>
              <p:cNvSpPr txBox="1"/>
              <p:nvPr/>
            </p:nvSpPr>
            <p:spPr>
              <a:xfrm>
                <a:off x="3909243" y="8611154"/>
                <a:ext cx="2370328" cy="854978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060959-9022-40AC-9175-23C2E1D5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43" y="8611154"/>
                <a:ext cx="2370328" cy="85497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CC52564-9228-4957-8793-ED81B098C8B9}"/>
                  </a:ext>
                </a:extLst>
              </p:cNvPr>
              <p:cNvSpPr txBox="1"/>
              <p:nvPr/>
            </p:nvSpPr>
            <p:spPr>
              <a:xfrm>
                <a:off x="10043839" y="9702583"/>
                <a:ext cx="4963923" cy="1582613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CC52564-9228-4957-8793-ED81B098C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839" y="9702583"/>
                <a:ext cx="4963923" cy="158261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060D03A-D992-450F-89F3-1FFFFA524A24}"/>
                  </a:ext>
                </a:extLst>
              </p:cNvPr>
              <p:cNvSpPr txBox="1"/>
              <p:nvPr/>
            </p:nvSpPr>
            <p:spPr>
              <a:xfrm>
                <a:off x="9552060" y="8424085"/>
                <a:ext cx="5822171" cy="844205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060D03A-D992-450F-89F3-1FFFFA524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060" y="8424085"/>
                <a:ext cx="5822171" cy="84420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45DAFACD-9BBD-4535-B307-7296006EDF22}"/>
              </a:ext>
            </a:extLst>
          </p:cNvPr>
          <p:cNvSpPr txBox="1"/>
          <p:nvPr/>
        </p:nvSpPr>
        <p:spPr>
          <a:xfrm>
            <a:off x="10309488" y="11368432"/>
            <a:ext cx="4366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1"/>
                </a:solidFill>
              </a:rPr>
              <a:t>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2079169274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D3109BDF-184F-4B16-8166-FA78E36BBABE}"/>
              </a:ext>
            </a:extLst>
          </p:cNvPr>
          <p:cNvSpPr/>
          <p:nvPr/>
        </p:nvSpPr>
        <p:spPr>
          <a:xfrm>
            <a:off x="9522267" y="2427918"/>
            <a:ext cx="5881758" cy="54498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049AD03-E7A8-473A-A0A0-9927273B89C9}"/>
              </a:ext>
            </a:extLst>
          </p:cNvPr>
          <p:cNvSpPr/>
          <p:nvPr/>
        </p:nvSpPr>
        <p:spPr>
          <a:xfrm>
            <a:off x="16252246" y="2298078"/>
            <a:ext cx="5881758" cy="54498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532394-FD24-4644-B15E-FFCE9A19EE02}"/>
              </a:ext>
            </a:extLst>
          </p:cNvPr>
          <p:cNvSpPr/>
          <p:nvPr/>
        </p:nvSpPr>
        <p:spPr>
          <a:xfrm>
            <a:off x="2631359" y="2498179"/>
            <a:ext cx="5881758" cy="54498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6CA3C33-8C19-4297-85A1-DCEB4D23D422}"/>
                  </a:ext>
                </a:extLst>
              </p:cNvPr>
              <p:cNvSpPr/>
              <p:nvPr/>
            </p:nvSpPr>
            <p:spPr>
              <a:xfrm>
                <a:off x="3716603" y="4703725"/>
                <a:ext cx="1237128" cy="12371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6CA3C33-8C19-4297-85A1-DCEB4D23D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603" y="4703725"/>
                <a:ext cx="1237128" cy="123712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94A2EBC-43C3-4253-8CAE-719B9524B357}"/>
                  </a:ext>
                </a:extLst>
              </p:cNvPr>
              <p:cNvSpPr/>
              <p:nvPr/>
            </p:nvSpPr>
            <p:spPr>
              <a:xfrm>
                <a:off x="6220585" y="4681166"/>
                <a:ext cx="1282247" cy="1282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94A2EBC-43C3-4253-8CAE-719B9524B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585" y="4681166"/>
                <a:ext cx="1282247" cy="128224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85155E-A906-4979-AC92-ACFD80383F78}"/>
                  </a:ext>
                </a:extLst>
              </p:cNvPr>
              <p:cNvSpPr/>
              <p:nvPr/>
            </p:nvSpPr>
            <p:spPr>
              <a:xfrm>
                <a:off x="17330726" y="4703725"/>
                <a:ext cx="1237128" cy="12371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B85155E-A906-4979-AC92-ACFD80383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0726" y="4703725"/>
                <a:ext cx="1237128" cy="12371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1EAB3B2-067E-4A82-9861-AF89D3CF6118}"/>
                  </a:ext>
                </a:extLst>
              </p:cNvPr>
              <p:cNvSpPr/>
              <p:nvPr/>
            </p:nvSpPr>
            <p:spPr>
              <a:xfrm>
                <a:off x="19845897" y="4681166"/>
                <a:ext cx="1282247" cy="1282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1EAB3B2-067E-4A82-9861-AF89D3CF6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897" y="4681166"/>
                <a:ext cx="1282247" cy="128224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30E0BD-1287-4DDA-A3E7-ADD2DF347B09}"/>
                  </a:ext>
                </a:extLst>
              </p:cNvPr>
              <p:cNvSpPr txBox="1"/>
              <p:nvPr/>
            </p:nvSpPr>
            <p:spPr>
              <a:xfrm>
                <a:off x="608001" y="4718510"/>
                <a:ext cx="97334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30E0BD-1287-4DDA-A3E7-ADD2DF347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01" y="4718510"/>
                <a:ext cx="973343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7E504D-5CD6-4AE1-9031-6565DC1B43B7}"/>
              </a:ext>
            </a:extLst>
          </p:cNvPr>
          <p:cNvCxnSpPr>
            <a:cxnSpLocks/>
          </p:cNvCxnSpPr>
          <p:nvPr/>
        </p:nvCxnSpPr>
        <p:spPr>
          <a:xfrm>
            <a:off x="7607040" y="5322289"/>
            <a:ext cx="283637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90B7C8-7504-4FD4-B364-A7EA1D991514}"/>
              </a:ext>
            </a:extLst>
          </p:cNvPr>
          <p:cNvCxnSpPr>
            <a:cxnSpLocks/>
          </p:cNvCxnSpPr>
          <p:nvPr/>
        </p:nvCxnSpPr>
        <p:spPr>
          <a:xfrm>
            <a:off x="5184525" y="5322289"/>
            <a:ext cx="98389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194630-FC21-4B5B-886C-6527F3EB0761}"/>
              </a:ext>
            </a:extLst>
          </p:cNvPr>
          <p:cNvCxnSpPr>
            <a:cxnSpLocks/>
          </p:cNvCxnSpPr>
          <p:nvPr/>
        </p:nvCxnSpPr>
        <p:spPr>
          <a:xfrm>
            <a:off x="1497854" y="5322289"/>
            <a:ext cx="207953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D2694E-0963-4B46-A436-EFE0D8C5ACF1}"/>
              </a:ext>
            </a:extLst>
          </p:cNvPr>
          <p:cNvCxnSpPr>
            <a:cxnSpLocks/>
          </p:cNvCxnSpPr>
          <p:nvPr/>
        </p:nvCxnSpPr>
        <p:spPr>
          <a:xfrm>
            <a:off x="18703323" y="5322289"/>
            <a:ext cx="97960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FF3C4F-41F4-43B6-B4E6-D690C0ACFB2C}"/>
              </a:ext>
            </a:extLst>
          </p:cNvPr>
          <p:cNvCxnSpPr>
            <a:cxnSpLocks/>
          </p:cNvCxnSpPr>
          <p:nvPr/>
        </p:nvCxnSpPr>
        <p:spPr>
          <a:xfrm>
            <a:off x="21312047" y="5307153"/>
            <a:ext cx="115663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61B61B-3B9B-4DBB-8130-E9365CA6400B}"/>
                  </a:ext>
                </a:extLst>
              </p:cNvPr>
              <p:cNvSpPr txBox="1"/>
              <p:nvPr/>
            </p:nvSpPr>
            <p:spPr>
              <a:xfrm>
                <a:off x="22468679" y="4768291"/>
                <a:ext cx="98462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61B61B-3B9B-4DBB-8130-E9365CA64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8679" y="4768291"/>
                <a:ext cx="984629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B04003-C79A-431C-87B5-2931F79F1C7F}"/>
                  </a:ext>
                </a:extLst>
              </p:cNvPr>
              <p:cNvSpPr txBox="1"/>
              <p:nvPr/>
            </p:nvSpPr>
            <p:spPr>
              <a:xfrm>
                <a:off x="17596614" y="2993021"/>
                <a:ext cx="25909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B04003-C79A-431C-87B5-2931F79F1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6614" y="2993021"/>
                <a:ext cx="259096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B7E338-AAE7-42DF-BDBB-BC4A25EEC544}"/>
              </a:ext>
            </a:extLst>
          </p:cNvPr>
          <p:cNvCxnSpPr>
            <a:cxnSpLocks/>
          </p:cNvCxnSpPr>
          <p:nvPr/>
        </p:nvCxnSpPr>
        <p:spPr>
          <a:xfrm flipH="1">
            <a:off x="18165024" y="3824460"/>
            <a:ext cx="163842" cy="90487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3A3A25-1FE0-4D01-970F-9285B35A7EAA}"/>
                  </a:ext>
                </a:extLst>
              </p:cNvPr>
              <p:cNvSpPr txBox="1"/>
              <p:nvPr/>
            </p:nvSpPr>
            <p:spPr>
              <a:xfrm>
                <a:off x="5167039" y="4495264"/>
                <a:ext cx="1050159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3A3A25-1FE0-4D01-970F-9285B35A7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039" y="4495264"/>
                <a:ext cx="1050159" cy="7278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C6F0-6272-4153-844B-04A5832297F4}"/>
                  </a:ext>
                </a:extLst>
              </p:cNvPr>
              <p:cNvSpPr txBox="1"/>
              <p:nvPr/>
            </p:nvSpPr>
            <p:spPr>
              <a:xfrm>
                <a:off x="15026561" y="4495264"/>
                <a:ext cx="14072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C6F0-6272-4153-844B-04A583229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6561" y="4495264"/>
                <a:ext cx="140724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9DF5F9-0406-4F27-B1EE-D6DECFA40691}"/>
                  </a:ext>
                </a:extLst>
              </p:cNvPr>
              <p:cNvSpPr txBox="1"/>
              <p:nvPr/>
            </p:nvSpPr>
            <p:spPr>
              <a:xfrm>
                <a:off x="18639581" y="4559770"/>
                <a:ext cx="130869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9DF5F9-0406-4F27-B1EE-D6DECFA40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581" y="4559770"/>
                <a:ext cx="130869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10D89E2-6304-4CCA-9029-971DD974A2B9}"/>
                  </a:ext>
                </a:extLst>
              </p:cNvPr>
              <p:cNvSpPr/>
              <p:nvPr/>
            </p:nvSpPr>
            <p:spPr>
              <a:xfrm>
                <a:off x="10600747" y="4703725"/>
                <a:ext cx="1237128" cy="12371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10D89E2-6304-4CCA-9029-971DD974A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747" y="4703725"/>
                <a:ext cx="1237128" cy="123712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F8912E1-2711-4D1C-A148-7B05FB366C11}"/>
                  </a:ext>
                </a:extLst>
              </p:cNvPr>
              <p:cNvSpPr/>
              <p:nvPr/>
            </p:nvSpPr>
            <p:spPr>
              <a:xfrm>
                <a:off x="13202153" y="4681166"/>
                <a:ext cx="1282247" cy="1282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F8912E1-2711-4D1C-A148-7B05FB366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153" y="4681166"/>
                <a:ext cx="1282247" cy="128224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CB1F9A-023F-4CBF-A630-7895EB83A50C}"/>
              </a:ext>
            </a:extLst>
          </p:cNvPr>
          <p:cNvCxnSpPr>
            <a:cxnSpLocks/>
          </p:cNvCxnSpPr>
          <p:nvPr/>
        </p:nvCxnSpPr>
        <p:spPr>
          <a:xfrm>
            <a:off x="11973344" y="5322289"/>
            <a:ext cx="979605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9664B0-CC9E-4BE0-A74A-13233E4ACFD9}"/>
                  </a:ext>
                </a:extLst>
              </p:cNvPr>
              <p:cNvSpPr txBox="1"/>
              <p:nvPr/>
            </p:nvSpPr>
            <p:spPr>
              <a:xfrm>
                <a:off x="10866635" y="3122861"/>
                <a:ext cx="2208553" cy="718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9664B0-CC9E-4BE0-A74A-13233E4A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635" y="3122861"/>
                <a:ext cx="2208553" cy="7188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8A5237-316F-44B2-B349-EC4302987C1F}"/>
              </a:ext>
            </a:extLst>
          </p:cNvPr>
          <p:cNvCxnSpPr>
            <a:cxnSpLocks/>
          </p:cNvCxnSpPr>
          <p:nvPr/>
        </p:nvCxnSpPr>
        <p:spPr>
          <a:xfrm flipH="1">
            <a:off x="11521730" y="3681308"/>
            <a:ext cx="163842" cy="90487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7CB87E-9C7C-4F85-827D-52D7EB104B09}"/>
                  </a:ext>
                </a:extLst>
              </p:cNvPr>
              <p:cNvSpPr txBox="1"/>
              <p:nvPr/>
            </p:nvSpPr>
            <p:spPr>
              <a:xfrm>
                <a:off x="12127353" y="4663564"/>
                <a:ext cx="1117485" cy="718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7CB87E-9C7C-4F85-827D-52D7EB104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353" y="4663564"/>
                <a:ext cx="1117485" cy="718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49636-144D-45D4-AD18-2B871A4A42A9}"/>
              </a:ext>
            </a:extLst>
          </p:cNvPr>
          <p:cNvCxnSpPr>
            <a:cxnSpLocks/>
          </p:cNvCxnSpPr>
          <p:nvPr/>
        </p:nvCxnSpPr>
        <p:spPr>
          <a:xfrm>
            <a:off x="14580156" y="5272507"/>
            <a:ext cx="2688868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56374B-39A8-4B26-B7CE-361974F0A31D}"/>
                  </a:ext>
                </a:extLst>
              </p:cNvPr>
              <p:cNvSpPr txBox="1"/>
              <p:nvPr/>
            </p:nvSpPr>
            <p:spPr>
              <a:xfrm>
                <a:off x="8490137" y="4535014"/>
                <a:ext cx="1216039" cy="718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56374B-39A8-4B26-B7CE-361974F0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37" y="4535014"/>
                <a:ext cx="1216039" cy="7188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4CE8110-FCAE-4051-8BB1-72CA965324E2}"/>
              </a:ext>
            </a:extLst>
          </p:cNvPr>
          <p:cNvSpPr txBox="1"/>
          <p:nvPr/>
        </p:nvSpPr>
        <p:spPr>
          <a:xfrm>
            <a:off x="3716603" y="1142115"/>
            <a:ext cx="4273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chemeClr val="accent2"/>
                </a:solidFill>
              </a:rPr>
              <a:t>Input Layer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4FBECE-6E7B-464D-81D4-418F6B909C98}"/>
              </a:ext>
            </a:extLst>
          </p:cNvPr>
          <p:cNvSpPr txBox="1"/>
          <p:nvPr/>
        </p:nvSpPr>
        <p:spPr>
          <a:xfrm>
            <a:off x="17169199" y="1109422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chemeClr val="accent2"/>
                </a:solidFill>
              </a:rPr>
              <a:t>Output Layer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FE6BFE-BFB9-4E92-8385-225F9D692E9A}"/>
              </a:ext>
            </a:extLst>
          </p:cNvPr>
          <p:cNvSpPr txBox="1"/>
          <p:nvPr/>
        </p:nvSpPr>
        <p:spPr>
          <a:xfrm>
            <a:off x="9865865" y="1151137"/>
            <a:ext cx="497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>
                <a:solidFill>
                  <a:schemeClr val="accent2"/>
                </a:solidFill>
              </a:rPr>
              <a:t>Hidden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5CDA809-8F90-4C93-A3F0-55A10FF6F19D}"/>
                  </a:ext>
                </a:extLst>
              </p:cNvPr>
              <p:cNvSpPr txBox="1"/>
              <p:nvPr/>
            </p:nvSpPr>
            <p:spPr>
              <a:xfrm>
                <a:off x="6157129" y="9664570"/>
                <a:ext cx="12059520" cy="19554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6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5CDA809-8F90-4C93-A3F0-55A10FF6F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129" y="9664570"/>
                <a:ext cx="12059520" cy="19554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40700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67FD3F8-5FFA-41D6-AFAA-D98D0ABA90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98" y="0"/>
            <a:ext cx="16047853" cy="10698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17D500-271B-414C-BCDD-0C63138D992B}"/>
              </a:ext>
            </a:extLst>
          </p:cNvPr>
          <p:cNvSpPr txBox="1"/>
          <p:nvPr/>
        </p:nvSpPr>
        <p:spPr>
          <a:xfrm>
            <a:off x="9841136" y="11644856"/>
            <a:ext cx="5522666" cy="10156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#Parameters: 4</a:t>
            </a:r>
          </a:p>
        </p:txBody>
      </p:sp>
    </p:spTree>
    <p:extLst>
      <p:ext uri="{BB962C8B-B14F-4D97-AF65-F5344CB8AC3E}">
        <p14:creationId xmlns:p14="http://schemas.microsoft.com/office/powerpoint/2010/main" val="456350140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92A5A4C-9CA9-4133-BBF8-6B127C04AF2B}"/>
              </a:ext>
            </a:extLst>
          </p:cNvPr>
          <p:cNvSpPr/>
          <p:nvPr/>
        </p:nvSpPr>
        <p:spPr>
          <a:xfrm>
            <a:off x="7150213" y="3897289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AC560E-67BC-42F3-94ED-553741FAC23C}"/>
              </a:ext>
            </a:extLst>
          </p:cNvPr>
          <p:cNvSpPr/>
          <p:nvPr/>
        </p:nvSpPr>
        <p:spPr>
          <a:xfrm>
            <a:off x="10589884" y="1699520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165250-372A-487A-9811-C4A1A965746D}"/>
              </a:ext>
            </a:extLst>
          </p:cNvPr>
          <p:cNvSpPr/>
          <p:nvPr/>
        </p:nvSpPr>
        <p:spPr>
          <a:xfrm>
            <a:off x="10589884" y="3897288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A5DF3C-B23C-4B1A-8ADB-F51753B6CD2F}"/>
              </a:ext>
            </a:extLst>
          </p:cNvPr>
          <p:cNvSpPr/>
          <p:nvPr/>
        </p:nvSpPr>
        <p:spPr>
          <a:xfrm>
            <a:off x="10654281" y="7117872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B242F-3BDA-4559-8C54-C361D3F3C150}"/>
              </a:ext>
            </a:extLst>
          </p:cNvPr>
          <p:cNvSpPr txBox="1"/>
          <p:nvPr/>
        </p:nvSpPr>
        <p:spPr>
          <a:xfrm rot="5400000">
            <a:off x="11381828" y="5837489"/>
            <a:ext cx="712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8693E4-5FB8-4E16-9BF5-5DB185B6B5FF}"/>
              </a:ext>
            </a:extLst>
          </p:cNvPr>
          <p:cNvSpPr/>
          <p:nvPr/>
        </p:nvSpPr>
        <p:spPr>
          <a:xfrm>
            <a:off x="14199357" y="3897288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32DC2D-F61F-4D16-9D76-25AED034890B}"/>
              </a:ext>
            </a:extLst>
          </p:cNvPr>
          <p:cNvCxnSpPr>
            <a:cxnSpLocks/>
          </p:cNvCxnSpPr>
          <p:nvPr/>
        </p:nvCxnSpPr>
        <p:spPr>
          <a:xfrm flipV="1">
            <a:off x="8917948" y="2706540"/>
            <a:ext cx="1615335" cy="20006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542E73-5356-49AA-BADA-CD904B319E9F}"/>
              </a:ext>
            </a:extLst>
          </p:cNvPr>
          <p:cNvCxnSpPr>
            <a:cxnSpLocks/>
          </p:cNvCxnSpPr>
          <p:nvPr/>
        </p:nvCxnSpPr>
        <p:spPr>
          <a:xfrm>
            <a:off x="8917948" y="4707168"/>
            <a:ext cx="15957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C9AB42-30EC-4391-BFD0-61E25DCB2F9C}"/>
              </a:ext>
            </a:extLst>
          </p:cNvPr>
          <p:cNvCxnSpPr>
            <a:cxnSpLocks/>
          </p:cNvCxnSpPr>
          <p:nvPr/>
        </p:nvCxnSpPr>
        <p:spPr>
          <a:xfrm>
            <a:off x="8917948" y="4707169"/>
            <a:ext cx="1595736" cy="28761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011911-2B4E-485D-B8A9-580D55049F2D}"/>
              </a:ext>
            </a:extLst>
          </p:cNvPr>
          <p:cNvCxnSpPr>
            <a:cxnSpLocks/>
          </p:cNvCxnSpPr>
          <p:nvPr/>
        </p:nvCxnSpPr>
        <p:spPr>
          <a:xfrm>
            <a:off x="12402417" y="4707169"/>
            <a:ext cx="17969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D4A524-DC4E-42A4-9A02-98C942F5BC74}"/>
              </a:ext>
            </a:extLst>
          </p:cNvPr>
          <p:cNvCxnSpPr>
            <a:cxnSpLocks/>
          </p:cNvCxnSpPr>
          <p:nvPr/>
        </p:nvCxnSpPr>
        <p:spPr>
          <a:xfrm>
            <a:off x="12402417" y="2706540"/>
            <a:ext cx="1796940" cy="20006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A944A9-3A2C-4E14-AC0C-E3DF56389BA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2570629" y="4707168"/>
            <a:ext cx="1628728" cy="28761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96F8A5-7628-4470-84E9-2B32596F44C9}"/>
                  </a:ext>
                </a:extLst>
              </p:cNvPr>
              <p:cNvSpPr txBox="1"/>
              <p:nvPr/>
            </p:nvSpPr>
            <p:spPr>
              <a:xfrm>
                <a:off x="4755415" y="10416310"/>
                <a:ext cx="14023967" cy="215533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6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6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r>
                                    <a:rPr lang="en-US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6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6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r>
                                    <a:rPr lang="en-US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96F8A5-7628-4470-84E9-2B32596F4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415" y="10416310"/>
                <a:ext cx="14023967" cy="2155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56BF48-0CDA-416E-88F4-6A0C57354720}"/>
                  </a:ext>
                </a:extLst>
              </p:cNvPr>
              <p:cNvSpPr txBox="1"/>
              <p:nvPr/>
            </p:nvSpPr>
            <p:spPr>
              <a:xfrm>
                <a:off x="15153467" y="3213662"/>
                <a:ext cx="5784852" cy="715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,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56BF48-0CDA-416E-88F4-6A0C57354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3467" y="3213662"/>
                <a:ext cx="5784852" cy="715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1EF3978-6717-486B-9C6C-B4BFEE7BEC7F}"/>
                  </a:ext>
                </a:extLst>
              </p:cNvPr>
              <p:cNvSpPr txBox="1"/>
              <p:nvPr/>
            </p:nvSpPr>
            <p:spPr>
              <a:xfrm>
                <a:off x="12101007" y="1334003"/>
                <a:ext cx="2208553" cy="7310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1EF3978-6717-486B-9C6C-B4BFEE7BE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007" y="1334003"/>
                <a:ext cx="2208553" cy="731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496D2F-01FC-4146-905A-A6ED76FC3B9C}"/>
                  </a:ext>
                </a:extLst>
              </p:cNvPr>
              <p:cNvSpPr txBox="1"/>
              <p:nvPr/>
            </p:nvSpPr>
            <p:spPr>
              <a:xfrm>
                <a:off x="11767399" y="3341337"/>
                <a:ext cx="2208553" cy="732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496D2F-01FC-4146-905A-A6ED76FC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7399" y="3341337"/>
                <a:ext cx="2208553" cy="732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6BC2A6-FB1A-4903-90BD-AEB535517D70}"/>
                  </a:ext>
                </a:extLst>
              </p:cNvPr>
              <p:cNvSpPr txBox="1"/>
              <p:nvPr/>
            </p:nvSpPr>
            <p:spPr>
              <a:xfrm>
                <a:off x="11737855" y="6307992"/>
                <a:ext cx="2208553" cy="736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6BC2A6-FB1A-4903-90BD-AEB535517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855" y="6307992"/>
                <a:ext cx="2208553" cy="736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EF7D42-A36F-4B99-ABA7-161384F07073}"/>
                  </a:ext>
                </a:extLst>
              </p:cNvPr>
              <p:cNvSpPr txBox="1"/>
              <p:nvPr/>
            </p:nvSpPr>
            <p:spPr>
              <a:xfrm>
                <a:off x="3740722" y="4164512"/>
                <a:ext cx="97334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EF7D42-A36F-4B99-ABA7-161384F07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722" y="4164512"/>
                <a:ext cx="973343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445718-BB32-4CC9-9D9B-AC74556F3477}"/>
              </a:ext>
            </a:extLst>
          </p:cNvPr>
          <p:cNvCxnSpPr>
            <a:cxnSpLocks/>
          </p:cNvCxnSpPr>
          <p:nvPr/>
        </p:nvCxnSpPr>
        <p:spPr>
          <a:xfrm>
            <a:off x="4630575" y="4768291"/>
            <a:ext cx="207953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97C471-7509-44B7-9D86-AAAC54FA3109}"/>
              </a:ext>
            </a:extLst>
          </p:cNvPr>
          <p:cNvCxnSpPr>
            <a:cxnSpLocks/>
          </p:cNvCxnSpPr>
          <p:nvPr/>
        </p:nvCxnSpPr>
        <p:spPr>
          <a:xfrm>
            <a:off x="16256302" y="4671068"/>
            <a:ext cx="115663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C4EA51-C84C-4948-8A96-8422D5CF9719}"/>
                  </a:ext>
                </a:extLst>
              </p:cNvPr>
              <p:cNvSpPr txBox="1"/>
              <p:nvPr/>
            </p:nvSpPr>
            <p:spPr>
              <a:xfrm>
                <a:off x="17412934" y="4132206"/>
                <a:ext cx="98462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C4EA51-C84C-4948-8A96-8422D5CF9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934" y="4132206"/>
                <a:ext cx="984629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257172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1D16D55-8EC6-48A6-BAE9-BEEBA1E3E8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82" y="0"/>
            <a:ext cx="16928885" cy="11285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7900-2601-4868-BEA5-930BB9F9F068}"/>
              </a:ext>
            </a:extLst>
          </p:cNvPr>
          <p:cNvSpPr txBox="1"/>
          <p:nvPr/>
        </p:nvSpPr>
        <p:spPr>
          <a:xfrm>
            <a:off x="9300854" y="11809448"/>
            <a:ext cx="5775940" cy="10156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#Parameters: 31</a:t>
            </a:r>
          </a:p>
        </p:txBody>
      </p:sp>
    </p:spTree>
    <p:extLst>
      <p:ext uri="{BB962C8B-B14F-4D97-AF65-F5344CB8AC3E}">
        <p14:creationId xmlns:p14="http://schemas.microsoft.com/office/powerpoint/2010/main" val="3952209600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014EB65-5BFC-4CBF-B7F0-C7B28F1AF0A0}"/>
              </a:ext>
            </a:extLst>
          </p:cNvPr>
          <p:cNvSpPr/>
          <p:nvPr/>
        </p:nvSpPr>
        <p:spPr>
          <a:xfrm>
            <a:off x="3771437" y="4268257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C8F6FF-65A1-4A37-877C-EBAC6DC430AA}"/>
              </a:ext>
            </a:extLst>
          </p:cNvPr>
          <p:cNvSpPr/>
          <p:nvPr/>
        </p:nvSpPr>
        <p:spPr>
          <a:xfrm>
            <a:off x="7211108" y="2070488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13C96B-BCE3-41AB-B568-D62450875DDF}"/>
              </a:ext>
            </a:extLst>
          </p:cNvPr>
          <p:cNvSpPr/>
          <p:nvPr/>
        </p:nvSpPr>
        <p:spPr>
          <a:xfrm>
            <a:off x="7211108" y="4268256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B90E0A-797A-42F2-8B52-59E431C759DA}"/>
              </a:ext>
            </a:extLst>
          </p:cNvPr>
          <p:cNvSpPr/>
          <p:nvPr/>
        </p:nvSpPr>
        <p:spPr>
          <a:xfrm>
            <a:off x="7275505" y="7488840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F3FDC-C2F1-4C06-A21D-8F07CFE2DEBF}"/>
              </a:ext>
            </a:extLst>
          </p:cNvPr>
          <p:cNvSpPr txBox="1"/>
          <p:nvPr/>
        </p:nvSpPr>
        <p:spPr>
          <a:xfrm rot="5400000">
            <a:off x="8003052" y="6208457"/>
            <a:ext cx="712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EBE615-E121-40D7-BCA1-67CFB5FDA363}"/>
              </a:ext>
            </a:extLst>
          </p:cNvPr>
          <p:cNvSpPr/>
          <p:nvPr/>
        </p:nvSpPr>
        <p:spPr>
          <a:xfrm>
            <a:off x="17923923" y="4221428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6881D0-709B-49C7-9320-A1E550FD6DC0}"/>
              </a:ext>
            </a:extLst>
          </p:cNvPr>
          <p:cNvCxnSpPr>
            <a:cxnSpLocks/>
          </p:cNvCxnSpPr>
          <p:nvPr/>
        </p:nvCxnSpPr>
        <p:spPr>
          <a:xfrm flipV="1">
            <a:off x="5539172" y="3077508"/>
            <a:ext cx="1615335" cy="20006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1DDC09-702C-4D6F-9DAB-741685C2C148}"/>
              </a:ext>
            </a:extLst>
          </p:cNvPr>
          <p:cNvCxnSpPr>
            <a:cxnSpLocks/>
          </p:cNvCxnSpPr>
          <p:nvPr/>
        </p:nvCxnSpPr>
        <p:spPr>
          <a:xfrm>
            <a:off x="5539172" y="5078136"/>
            <a:ext cx="15957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57BA2-74EE-4A3C-883F-E483196243C1}"/>
              </a:ext>
            </a:extLst>
          </p:cNvPr>
          <p:cNvCxnSpPr>
            <a:cxnSpLocks/>
          </p:cNvCxnSpPr>
          <p:nvPr/>
        </p:nvCxnSpPr>
        <p:spPr>
          <a:xfrm>
            <a:off x="5539172" y="5078137"/>
            <a:ext cx="1595736" cy="28761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9D713C-08BE-46FC-94EA-C0299C8E7B0E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023641" y="5078136"/>
            <a:ext cx="2048739" cy="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0BF416-1636-4FB4-8ECA-B1768CA6D392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8959244" y="2880368"/>
            <a:ext cx="2043583" cy="219776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F1A3FA-F107-454B-AA94-0A50EDFA9A73}"/>
                  </a:ext>
                </a:extLst>
              </p:cNvPr>
              <p:cNvSpPr txBox="1"/>
              <p:nvPr/>
            </p:nvSpPr>
            <p:spPr>
              <a:xfrm>
                <a:off x="17923923" y="3294344"/>
                <a:ext cx="5784852" cy="715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,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F1A3FA-F107-454B-AA94-0A50EDFA9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3923" y="3294344"/>
                <a:ext cx="5784852" cy="7159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AD5BD-4E4E-4161-8522-B0683BC668EA}"/>
                  </a:ext>
                </a:extLst>
              </p:cNvPr>
              <p:cNvSpPr txBox="1"/>
              <p:nvPr/>
            </p:nvSpPr>
            <p:spPr>
              <a:xfrm>
                <a:off x="8722231" y="1704971"/>
                <a:ext cx="2208553" cy="7310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AD5BD-4E4E-4161-8522-B0683BC66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231" y="1704971"/>
                <a:ext cx="2208553" cy="731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95B12-4A0A-4295-A7CC-A78AC4F3FBD7}"/>
                  </a:ext>
                </a:extLst>
              </p:cNvPr>
              <p:cNvSpPr txBox="1"/>
              <p:nvPr/>
            </p:nvSpPr>
            <p:spPr>
              <a:xfrm>
                <a:off x="8388623" y="3712305"/>
                <a:ext cx="2208553" cy="732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95B12-4A0A-4295-A7CC-A78AC4F3F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623" y="3712305"/>
                <a:ext cx="2208553" cy="732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02ED94-270B-4783-8A9F-DD1FF7F8B321}"/>
                  </a:ext>
                </a:extLst>
              </p:cNvPr>
              <p:cNvSpPr txBox="1"/>
              <p:nvPr/>
            </p:nvSpPr>
            <p:spPr>
              <a:xfrm>
                <a:off x="8359079" y="6678960"/>
                <a:ext cx="2208553" cy="736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02ED94-270B-4783-8A9F-DD1FF7F8B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079" y="6678960"/>
                <a:ext cx="2208553" cy="736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FCA4DC-7004-4579-86B1-A827AF6BA444}"/>
                  </a:ext>
                </a:extLst>
              </p:cNvPr>
              <p:cNvSpPr txBox="1"/>
              <p:nvPr/>
            </p:nvSpPr>
            <p:spPr>
              <a:xfrm>
                <a:off x="361946" y="4535480"/>
                <a:ext cx="97334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FCA4DC-7004-4579-86B1-A827AF6BA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46" y="4535480"/>
                <a:ext cx="973343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53A776-23AA-4CDB-ABBF-916138584473}"/>
              </a:ext>
            </a:extLst>
          </p:cNvPr>
          <p:cNvCxnSpPr>
            <a:cxnSpLocks/>
          </p:cNvCxnSpPr>
          <p:nvPr/>
        </p:nvCxnSpPr>
        <p:spPr>
          <a:xfrm>
            <a:off x="1251799" y="5139259"/>
            <a:ext cx="207953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C554D8-10B1-47BB-97DE-1F4439B1DC15}"/>
              </a:ext>
            </a:extLst>
          </p:cNvPr>
          <p:cNvCxnSpPr>
            <a:cxnSpLocks/>
          </p:cNvCxnSpPr>
          <p:nvPr/>
        </p:nvCxnSpPr>
        <p:spPr>
          <a:xfrm>
            <a:off x="19815253" y="5147654"/>
            <a:ext cx="115663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7883FC-4216-45C3-B6ED-C7ED3F8BA0C1}"/>
                  </a:ext>
                </a:extLst>
              </p:cNvPr>
              <p:cNvSpPr txBox="1"/>
              <p:nvPr/>
            </p:nvSpPr>
            <p:spPr>
              <a:xfrm>
                <a:off x="20971885" y="4608792"/>
                <a:ext cx="98462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7883FC-4216-45C3-B6ED-C7ED3F8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1885" y="4608792"/>
                <a:ext cx="984629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BEB8AA01-2110-4A07-BC5C-8E7B9CABA017}"/>
              </a:ext>
            </a:extLst>
          </p:cNvPr>
          <p:cNvSpPr/>
          <p:nvPr/>
        </p:nvSpPr>
        <p:spPr>
          <a:xfrm>
            <a:off x="11072380" y="2070488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7FA70B-F9B9-48EC-8B57-912572996FA3}"/>
              </a:ext>
            </a:extLst>
          </p:cNvPr>
          <p:cNvSpPr/>
          <p:nvPr/>
        </p:nvSpPr>
        <p:spPr>
          <a:xfrm>
            <a:off x="11072380" y="4268256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733DF4-F38D-472E-AB08-544F7FBF627C}"/>
              </a:ext>
            </a:extLst>
          </p:cNvPr>
          <p:cNvSpPr/>
          <p:nvPr/>
        </p:nvSpPr>
        <p:spPr>
          <a:xfrm>
            <a:off x="11136777" y="7488840"/>
            <a:ext cx="1748136" cy="1619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42D754-C328-444F-B012-4EA6A6C97361}"/>
              </a:ext>
            </a:extLst>
          </p:cNvPr>
          <p:cNvSpPr txBox="1"/>
          <p:nvPr/>
        </p:nvSpPr>
        <p:spPr>
          <a:xfrm rot="5400000">
            <a:off x="11864324" y="6208457"/>
            <a:ext cx="712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2AA8C4-AC24-43F7-A63D-18FC10297DB0}"/>
                  </a:ext>
                </a:extLst>
              </p:cNvPr>
              <p:cNvSpPr txBox="1"/>
              <p:nvPr/>
            </p:nvSpPr>
            <p:spPr>
              <a:xfrm>
                <a:off x="12366770" y="1631255"/>
                <a:ext cx="5232137" cy="782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1,64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2AA8C4-AC24-43F7-A63D-18FC102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6770" y="1631255"/>
                <a:ext cx="5232137" cy="7827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62CD65-42A9-49B9-AD4A-9A1BCC1D97B0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9023641" y="2880368"/>
            <a:ext cx="204873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42258D-C189-4AAD-9F9C-06C666D559F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8959244" y="2880368"/>
            <a:ext cx="2177533" cy="5418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39B7FE-D700-4D66-8B8B-22525EED9053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031287" y="2880368"/>
            <a:ext cx="2041093" cy="219777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9346B2-EA76-4094-9E03-F09A1C67757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9006281" y="5092226"/>
            <a:ext cx="2130496" cy="32064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3DE9D0-9601-4904-8BD6-19D3C50AFAFF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015282" y="5078136"/>
            <a:ext cx="2057098" cy="315966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9830B0-92FD-4F59-83D4-31C5D8A6D52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022928" y="2880368"/>
            <a:ext cx="2049452" cy="53574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CEB8451-95E0-4AB3-81FE-1A9A19ACC841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8997922" y="8251892"/>
            <a:ext cx="2138855" cy="468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80FD0A6-2A26-40EA-8528-E862F1FDC0AA}"/>
                  </a:ext>
                </a:extLst>
              </p:cNvPr>
              <p:cNvSpPr txBox="1"/>
              <p:nvPr/>
            </p:nvSpPr>
            <p:spPr>
              <a:xfrm>
                <a:off x="12414865" y="3976440"/>
                <a:ext cx="5232137" cy="782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2,64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80FD0A6-2A26-40EA-8528-E862F1FDC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865" y="3976440"/>
                <a:ext cx="5232137" cy="7827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AFC144-F931-4ACC-A6E2-AE3774D6F2C9}"/>
                  </a:ext>
                </a:extLst>
              </p:cNvPr>
              <p:cNvSpPr txBox="1"/>
              <p:nvPr/>
            </p:nvSpPr>
            <p:spPr>
              <a:xfrm>
                <a:off x="12321665" y="6678565"/>
                <a:ext cx="5916940" cy="782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64,1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64,2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64,64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AFC144-F931-4ACC-A6E2-AE3774D6F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665" y="6678565"/>
                <a:ext cx="5916940" cy="7827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2435BD6-F711-4BA8-A74E-6B9DFE241A10}"/>
              </a:ext>
            </a:extLst>
          </p:cNvPr>
          <p:cNvCxnSpPr>
            <a:cxnSpLocks/>
            <a:stCxn id="9" idx="2"/>
            <a:endCxn id="26" idx="6"/>
          </p:cNvCxnSpPr>
          <p:nvPr/>
        </p:nvCxnSpPr>
        <p:spPr>
          <a:xfrm flipH="1">
            <a:off x="12884913" y="5031308"/>
            <a:ext cx="5039010" cy="32674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2BEBC7-0549-4B8F-A4F9-45520890913F}"/>
              </a:ext>
            </a:extLst>
          </p:cNvPr>
          <p:cNvCxnSpPr>
            <a:cxnSpLocks/>
            <a:stCxn id="9" idx="2"/>
            <a:endCxn id="24" idx="6"/>
          </p:cNvCxnSpPr>
          <p:nvPr/>
        </p:nvCxnSpPr>
        <p:spPr>
          <a:xfrm flipH="1" flipV="1">
            <a:off x="12820516" y="2880368"/>
            <a:ext cx="5103407" cy="21509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B510EB3-C457-42BF-AF27-44078168517E}"/>
              </a:ext>
            </a:extLst>
          </p:cNvPr>
          <p:cNvCxnSpPr>
            <a:cxnSpLocks/>
            <a:stCxn id="9" idx="2"/>
            <a:endCxn id="25" idx="6"/>
          </p:cNvCxnSpPr>
          <p:nvPr/>
        </p:nvCxnSpPr>
        <p:spPr>
          <a:xfrm flipH="1">
            <a:off x="12820516" y="5031308"/>
            <a:ext cx="5103407" cy="468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FC4117B-1CC0-4557-801F-D186040AFC5A}"/>
              </a:ext>
            </a:extLst>
          </p:cNvPr>
          <p:cNvSpPr txBox="1"/>
          <p:nvPr/>
        </p:nvSpPr>
        <p:spPr>
          <a:xfrm>
            <a:off x="7026931" y="10126239"/>
            <a:ext cx="2155046" cy="11079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128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D9E78E-2735-40F6-A158-8ACF8D229041}"/>
              </a:ext>
            </a:extLst>
          </p:cNvPr>
          <p:cNvSpPr txBox="1"/>
          <p:nvPr/>
        </p:nvSpPr>
        <p:spPr>
          <a:xfrm>
            <a:off x="10850155" y="10126239"/>
            <a:ext cx="2335896" cy="11079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4160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5227C1-F39E-432D-BD70-0270F4ADEAF1}"/>
              </a:ext>
            </a:extLst>
          </p:cNvPr>
          <p:cNvSpPr txBox="1"/>
          <p:nvPr/>
        </p:nvSpPr>
        <p:spPr>
          <a:xfrm>
            <a:off x="17849825" y="10126239"/>
            <a:ext cx="1721144" cy="11079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65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1C9D8B7-BB00-40DC-8218-D26E0DAFC748}"/>
              </a:ext>
            </a:extLst>
          </p:cNvPr>
          <p:cNvSpPr txBox="1"/>
          <p:nvPr/>
        </p:nvSpPr>
        <p:spPr>
          <a:xfrm>
            <a:off x="6941019" y="11413624"/>
            <a:ext cx="233589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Parameters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B6A106-ADA8-48A8-AE07-AC065635C504}"/>
              </a:ext>
            </a:extLst>
          </p:cNvPr>
          <p:cNvSpPr txBox="1"/>
          <p:nvPr/>
        </p:nvSpPr>
        <p:spPr>
          <a:xfrm>
            <a:off x="10850155" y="11413624"/>
            <a:ext cx="233589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Parameters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F9394C4-2754-4E5D-9BEA-718CBFC3AE2A}"/>
              </a:ext>
            </a:extLst>
          </p:cNvPr>
          <p:cNvSpPr txBox="1"/>
          <p:nvPr/>
        </p:nvSpPr>
        <p:spPr>
          <a:xfrm>
            <a:off x="17600660" y="11413624"/>
            <a:ext cx="233589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860416588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1A08CA7-C412-462C-84CD-889FF33B73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14" y="-146306"/>
            <a:ext cx="16879953" cy="11253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FF7999-CDD8-4B72-A986-137EF6CC5CC9}"/>
              </a:ext>
            </a:extLst>
          </p:cNvPr>
          <p:cNvSpPr txBox="1"/>
          <p:nvPr/>
        </p:nvSpPr>
        <p:spPr>
          <a:xfrm>
            <a:off x="9300854" y="11681432"/>
            <a:ext cx="6906058" cy="10156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#Parameters: 4,353</a:t>
            </a:r>
          </a:p>
        </p:txBody>
      </p:sp>
    </p:spTree>
    <p:extLst>
      <p:ext uri="{BB962C8B-B14F-4D97-AF65-F5344CB8AC3E}">
        <p14:creationId xmlns:p14="http://schemas.microsoft.com/office/powerpoint/2010/main" val="818908756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667FFF-71A9-4003-9BB6-8A06A9B4B27E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363510" y="7840579"/>
            <a:ext cx="2092547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F397DD9-20B7-4179-BD81-D488E14839A7}"/>
              </a:ext>
            </a:extLst>
          </p:cNvPr>
          <p:cNvSpPr/>
          <p:nvPr/>
        </p:nvSpPr>
        <p:spPr>
          <a:xfrm>
            <a:off x="3354211" y="7030699"/>
            <a:ext cx="1748136" cy="1619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19CDD9-392E-4C4B-95FD-F4D0399F8946}"/>
              </a:ext>
            </a:extLst>
          </p:cNvPr>
          <p:cNvSpPr/>
          <p:nvPr/>
        </p:nvSpPr>
        <p:spPr>
          <a:xfrm>
            <a:off x="19362594" y="7030699"/>
            <a:ext cx="1748136" cy="1619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8D8FE0-EAE4-4296-BC47-890B73D0068E}"/>
                  </a:ext>
                </a:extLst>
              </p:cNvPr>
              <p:cNvSpPr txBox="1"/>
              <p:nvPr/>
            </p:nvSpPr>
            <p:spPr>
              <a:xfrm>
                <a:off x="473657" y="7286581"/>
                <a:ext cx="97334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8D8FE0-EAE4-4296-BC47-890B73D00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7" y="7286581"/>
                <a:ext cx="973343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E4C946-4EFF-4363-AACC-3A908FCDE4C4}"/>
                  </a:ext>
                </a:extLst>
              </p:cNvPr>
              <p:cNvSpPr txBox="1"/>
              <p:nvPr/>
            </p:nvSpPr>
            <p:spPr>
              <a:xfrm>
                <a:off x="22288982" y="7286581"/>
                <a:ext cx="98462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E4C946-4EFF-4363-AACC-3A908FCDE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982" y="7286581"/>
                <a:ext cx="984629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64BADE4-7DB5-476E-9C45-07E3C9659FE1}"/>
              </a:ext>
            </a:extLst>
          </p:cNvPr>
          <p:cNvSpPr/>
          <p:nvPr/>
        </p:nvSpPr>
        <p:spPr>
          <a:xfrm>
            <a:off x="5929491" y="3048194"/>
            <a:ext cx="1411706" cy="958477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256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865D91E-0085-4F27-85F3-B349DF9DF609}"/>
              </a:ext>
            </a:extLst>
          </p:cNvPr>
          <p:cNvSpPr/>
          <p:nvPr/>
        </p:nvSpPr>
        <p:spPr>
          <a:xfrm>
            <a:off x="8168341" y="3048194"/>
            <a:ext cx="1411706" cy="958477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256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3A437B-35E9-4A7D-89BB-2073D180A3B6}"/>
              </a:ext>
            </a:extLst>
          </p:cNvPr>
          <p:cNvSpPr/>
          <p:nvPr/>
        </p:nvSpPr>
        <p:spPr>
          <a:xfrm>
            <a:off x="10407191" y="4873782"/>
            <a:ext cx="1411706" cy="593359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128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D862539-5547-4A68-B08F-56E42582D00D}"/>
              </a:ext>
            </a:extLst>
          </p:cNvPr>
          <p:cNvSpPr/>
          <p:nvPr/>
        </p:nvSpPr>
        <p:spPr>
          <a:xfrm>
            <a:off x="12646041" y="6083618"/>
            <a:ext cx="1411706" cy="35139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0CF21FD-C4F8-486A-B65A-1B7DBA7508E2}"/>
              </a:ext>
            </a:extLst>
          </p:cNvPr>
          <p:cNvSpPr/>
          <p:nvPr/>
        </p:nvSpPr>
        <p:spPr>
          <a:xfrm>
            <a:off x="14884891" y="6858000"/>
            <a:ext cx="1411706" cy="196515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438C76E-A2E1-46F3-9BE6-E48A3C30C804}"/>
              </a:ext>
            </a:extLst>
          </p:cNvPr>
          <p:cNvSpPr/>
          <p:nvPr/>
        </p:nvSpPr>
        <p:spPr>
          <a:xfrm>
            <a:off x="17123741" y="7414902"/>
            <a:ext cx="1411706" cy="85135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68" name="Title 2">
            <a:extLst>
              <a:ext uri="{FF2B5EF4-FFF2-40B4-BE49-F238E27FC236}">
                <a16:creationId xmlns:a16="http://schemas.microsoft.com/office/drawing/2014/main" id="{0ACC22B6-77F6-4DBB-9FCA-FBF9C681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39" y="412295"/>
            <a:ext cx="21210529" cy="2231945"/>
          </a:xfrm>
        </p:spPr>
        <p:txBody>
          <a:bodyPr/>
          <a:lstStyle/>
          <a:p>
            <a:r>
              <a:rPr lang="en-US" sz="11500" dirty="0"/>
              <a:t>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013240121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5FCB-89B7-477E-AFF6-A63CCCCE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465" dirty="0"/>
              <a:t>Branches of Artificial Intelligence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D3CDE1-1B4D-4F1F-B3BF-DA40CE569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438" y="4349700"/>
            <a:ext cx="14432387" cy="87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4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B0B5FD1-6F96-4CFD-86CC-6DCDD1DF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46" y="-285233"/>
            <a:ext cx="18206357" cy="12137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68CC5-3307-48C2-8B74-8F2901D18F40}"/>
              </a:ext>
            </a:extLst>
          </p:cNvPr>
          <p:cNvSpPr txBox="1"/>
          <p:nvPr/>
        </p:nvSpPr>
        <p:spPr>
          <a:xfrm>
            <a:off x="8447254" y="12162142"/>
            <a:ext cx="7483139" cy="10156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#Parameters: 110,081</a:t>
            </a:r>
          </a:p>
        </p:txBody>
      </p:sp>
    </p:spTree>
    <p:extLst>
      <p:ext uri="{BB962C8B-B14F-4D97-AF65-F5344CB8AC3E}">
        <p14:creationId xmlns:p14="http://schemas.microsoft.com/office/powerpoint/2010/main" val="785587898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00B99-FE6F-46A2-D504-84E247104C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5513" y="4211782"/>
            <a:ext cx="18206357" cy="80836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Deep ANN</a:t>
            </a:r>
          </a:p>
          <a:p>
            <a:pPr lvl="1"/>
            <a:r>
              <a:rPr lang="en-US" dirty="0"/>
              <a:t>Data prediction</a:t>
            </a:r>
          </a:p>
          <a:p>
            <a:r>
              <a:rPr lang="en-US" dirty="0"/>
              <a:t>Convolutional neural network</a:t>
            </a:r>
          </a:p>
          <a:p>
            <a:pPr lvl="1"/>
            <a:r>
              <a:rPr lang="en-US" dirty="0"/>
              <a:t>Image</a:t>
            </a:r>
          </a:p>
          <a:p>
            <a:r>
              <a:rPr lang="en-US" dirty="0"/>
              <a:t>Recurrent neural network</a:t>
            </a:r>
          </a:p>
          <a:p>
            <a:pPr lvl="1"/>
            <a:r>
              <a:rPr lang="en-US" dirty="0"/>
              <a:t>Languages, audio</a:t>
            </a:r>
          </a:p>
          <a:p>
            <a:r>
              <a:rPr lang="en-US" dirty="0"/>
              <a:t>Transformer</a:t>
            </a:r>
          </a:p>
          <a:p>
            <a:pPr lvl="1"/>
            <a:r>
              <a:rPr lang="en-US" dirty="0"/>
              <a:t>Languages, audio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DB9771-9DF9-E640-9C1E-4FF0F880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3" y="683737"/>
            <a:ext cx="18206357" cy="2651125"/>
          </a:xfrm>
        </p:spPr>
        <p:txBody>
          <a:bodyPr/>
          <a:lstStyle/>
          <a:p>
            <a:r>
              <a:rPr lang="en-US" dirty="0"/>
              <a:t>Types of DNN</a:t>
            </a:r>
          </a:p>
        </p:txBody>
      </p:sp>
    </p:spTree>
    <p:extLst>
      <p:ext uri="{BB962C8B-B14F-4D97-AF65-F5344CB8AC3E}">
        <p14:creationId xmlns:p14="http://schemas.microsoft.com/office/powerpoint/2010/main" val="20445684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F0C2-68E0-4D7B-9986-7846814D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B3C7-84F2-4C46-9737-106FB1498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Playing</a:t>
            </a:r>
          </a:p>
          <a:p>
            <a:r>
              <a:rPr lang="en-US" dirty="0"/>
              <a:t>Expert Systems</a:t>
            </a:r>
          </a:p>
          <a:p>
            <a:pPr lvl="1"/>
            <a:r>
              <a:rPr lang="en-US" dirty="0"/>
              <a:t>Chatbot</a:t>
            </a:r>
          </a:p>
          <a:p>
            <a:pPr lvl="1"/>
            <a:r>
              <a:rPr lang="en-US" dirty="0"/>
              <a:t>Personal Assistant</a:t>
            </a:r>
          </a:p>
          <a:p>
            <a:r>
              <a:rPr lang="en-US" dirty="0"/>
              <a:t>Data Analytics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Self-Driving Cars</a:t>
            </a:r>
          </a:p>
          <a:p>
            <a:endParaRPr lang="th-TH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DDB82DF-37E4-46C0-92F0-F7BE989E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44"/>
          <a:stretch/>
        </p:blipFill>
        <p:spPr>
          <a:xfrm>
            <a:off x="15071222" y="204595"/>
            <a:ext cx="6104039" cy="3281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44B21-9F23-452C-A601-F7F1AD71B7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2"/>
          <a:stretch/>
        </p:blipFill>
        <p:spPr>
          <a:xfrm>
            <a:off x="14954411" y="3852263"/>
            <a:ext cx="6235714" cy="2759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CDAC8-BB6B-483D-AD36-9168F3BF9D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05"/>
          <a:stretch/>
        </p:blipFill>
        <p:spPr>
          <a:xfrm>
            <a:off x="14954415" y="10634315"/>
            <a:ext cx="6151670" cy="2877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ED424A9-0716-4EE9-AC98-7F397319B2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5" b="11783"/>
          <a:stretch/>
        </p:blipFill>
        <p:spPr>
          <a:xfrm>
            <a:off x="14954414" y="6977566"/>
            <a:ext cx="6167039" cy="3290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884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DE34C-36E7-4131-BCCE-B94AA74BB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586" y="4526430"/>
            <a:ext cx="10983046" cy="3570950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7700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F2DF-6FEF-4B5C-A762-B858595A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EBB7F-490E-4702-8406-07971BB83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Subfield of artificial intelligence</a:t>
            </a:r>
          </a:p>
          <a:p>
            <a:pPr lvl="1"/>
            <a:r>
              <a:rPr lang="en-US" dirty="0"/>
              <a:t>Concerned with techniques that allow computers to “learn”.</a:t>
            </a:r>
          </a:p>
          <a:p>
            <a:pPr lvl="1"/>
            <a:r>
              <a:rPr lang="en-US" dirty="0"/>
              <a:t>Without being explicitly programmed.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9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11">
            <a:extLst>
              <a:ext uri="{FF2B5EF4-FFF2-40B4-BE49-F238E27FC236}">
                <a16:creationId xmlns:a16="http://schemas.microsoft.com/office/drawing/2014/main" id="{A5C023D6-29EB-4662-84AC-E80787B5C4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883" y="5689848"/>
            <a:ext cx="5070730" cy="6338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42847-C69F-4030-88E5-4C30B9C3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4" name="รูปภาพ 5" descr="รูปภาพประกอบด้วย ภาพตัดปะ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05934847-6C91-41E3-BDD0-8EE504D35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65" y="5463653"/>
            <a:ext cx="3745832" cy="6987212"/>
          </a:xfrm>
          <a:prstGeom prst="rect">
            <a:avLst/>
          </a:prstGeom>
        </p:spPr>
      </p:pic>
      <p:sp>
        <p:nvSpPr>
          <p:cNvPr id="5" name="กล่องข้อความ 6">
            <a:extLst>
              <a:ext uri="{FF2B5EF4-FFF2-40B4-BE49-F238E27FC236}">
                <a16:creationId xmlns:a16="http://schemas.microsoft.com/office/drawing/2014/main" id="{209ADD54-FD6C-4D3B-A142-1281D36DC295}"/>
              </a:ext>
            </a:extLst>
          </p:cNvPr>
          <p:cNvSpPr txBox="1"/>
          <p:nvPr/>
        </p:nvSpPr>
        <p:spPr>
          <a:xfrm>
            <a:off x="500666" y="4348017"/>
            <a:ext cx="691967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7790">
              <a:buClr>
                <a:srgbClr val="000000"/>
              </a:buClr>
            </a:pPr>
            <a:r>
              <a:rPr lang="en-US" sz="4266" kern="0" dirty="0">
                <a:solidFill>
                  <a:srgbClr val="000000"/>
                </a:solidFill>
                <a:latin typeface="Karla"/>
                <a:cs typeface="Arial"/>
                <a:sym typeface="Arial"/>
              </a:rPr>
              <a:t> Learn from experience</a:t>
            </a:r>
            <a:endParaRPr lang="th-TH" sz="4266" kern="0" dirty="0">
              <a:solidFill>
                <a:srgbClr val="000000"/>
              </a:solidFill>
              <a:latin typeface="Karla"/>
              <a:sym typeface="Arial"/>
            </a:endParaRPr>
          </a:p>
        </p:txBody>
      </p:sp>
      <p:sp>
        <p:nvSpPr>
          <p:cNvPr id="6" name="กล่องข้อความ 7">
            <a:extLst>
              <a:ext uri="{FF2B5EF4-FFF2-40B4-BE49-F238E27FC236}">
                <a16:creationId xmlns:a16="http://schemas.microsoft.com/office/drawing/2014/main" id="{C61B20F7-57EA-47D7-B93D-910DD1B33E39}"/>
              </a:ext>
            </a:extLst>
          </p:cNvPr>
          <p:cNvSpPr txBox="1"/>
          <p:nvPr/>
        </p:nvSpPr>
        <p:spPr>
          <a:xfrm>
            <a:off x="16202264" y="4272831"/>
            <a:ext cx="612059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7790">
              <a:buClr>
                <a:srgbClr val="000000"/>
              </a:buClr>
            </a:pPr>
            <a:r>
              <a:rPr lang="en-US" sz="4266" kern="0" dirty="0">
                <a:solidFill>
                  <a:srgbClr val="000000"/>
                </a:solidFill>
                <a:latin typeface="Karla"/>
                <a:cs typeface="Arial"/>
                <a:sym typeface="Arial"/>
              </a:rPr>
              <a:t>Follow instructions</a:t>
            </a:r>
            <a:endParaRPr lang="th-TH" sz="4266" kern="0" dirty="0">
              <a:solidFill>
                <a:srgbClr val="000000"/>
              </a:solidFill>
              <a:latin typeface="Karla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DC721C-AA1F-4CAE-9402-F8D85AD8BC10}"/>
              </a:ext>
            </a:extLst>
          </p:cNvPr>
          <p:cNvGrpSpPr/>
          <p:nvPr/>
        </p:nvGrpSpPr>
        <p:grpSpPr>
          <a:xfrm>
            <a:off x="7501817" y="4348018"/>
            <a:ext cx="7513776" cy="8102847"/>
            <a:chOff x="2813914" y="1630261"/>
            <a:chExt cx="2818400" cy="3039359"/>
          </a:xfrm>
        </p:grpSpPr>
        <p:pic>
          <p:nvPicPr>
            <p:cNvPr id="8" name="รูปภาพ 10" descr="รูปภาพประกอบด้วย พื้น, นั่ง, ผนัง, รั้ว&#10;&#10;คำอธิบายที่สร้างขึ้นโดยมีความน่าเชื่อถือสูง">
              <a:extLst>
                <a:ext uri="{FF2B5EF4-FFF2-40B4-BE49-F238E27FC236}">
                  <a16:creationId xmlns:a16="http://schemas.microsoft.com/office/drawing/2014/main" id="{1EB0990D-1523-45E2-BAB8-DE1D57F14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105" y="2292096"/>
              <a:ext cx="1902019" cy="2377524"/>
            </a:xfrm>
            <a:prstGeom prst="rect">
              <a:avLst/>
            </a:prstGeom>
          </p:spPr>
        </p:pic>
        <p:sp>
          <p:nvSpPr>
            <p:cNvPr id="9" name="กล่องข้อความ 12">
              <a:extLst>
                <a:ext uri="{FF2B5EF4-FFF2-40B4-BE49-F238E27FC236}">
                  <a16:creationId xmlns:a16="http://schemas.microsoft.com/office/drawing/2014/main" id="{C60524A6-C7FF-4D9C-841A-D57D9BA19A81}"/>
                </a:ext>
              </a:extLst>
            </p:cNvPr>
            <p:cNvSpPr txBox="1"/>
            <p:nvPr/>
          </p:nvSpPr>
          <p:spPr>
            <a:xfrm>
              <a:off x="2813914" y="1630261"/>
              <a:ext cx="2818400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437790">
                <a:buClr>
                  <a:srgbClr val="000000"/>
                </a:buClr>
              </a:pPr>
              <a:r>
                <a:rPr lang="en-US" sz="4266" kern="0" dirty="0">
                  <a:solidFill>
                    <a:srgbClr val="000000"/>
                  </a:solidFill>
                  <a:latin typeface="Karla"/>
                  <a:cs typeface="Arial"/>
                  <a:sym typeface="Arial"/>
                </a:rPr>
                <a:t> Learn from experience</a:t>
              </a:r>
              <a:endParaRPr lang="th-TH" sz="4266" kern="0" dirty="0">
                <a:solidFill>
                  <a:srgbClr val="000000"/>
                </a:solidFill>
                <a:latin typeface="Karla"/>
                <a:sym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5607DB-598A-4907-BD30-8EF1E4BE60B1}"/>
              </a:ext>
            </a:extLst>
          </p:cNvPr>
          <p:cNvGrpSpPr/>
          <p:nvPr/>
        </p:nvGrpSpPr>
        <p:grpSpPr>
          <a:xfrm>
            <a:off x="17496565" y="5191990"/>
            <a:ext cx="4082046" cy="7334130"/>
            <a:chOff x="6562921" y="1946833"/>
            <a:chExt cx="1531166" cy="2751015"/>
          </a:xfrm>
        </p:grpSpPr>
        <p:cxnSp>
          <p:nvCxnSpPr>
            <p:cNvPr id="10" name="ตัวเชื่อมต่อตรง 8">
              <a:extLst>
                <a:ext uri="{FF2B5EF4-FFF2-40B4-BE49-F238E27FC236}">
                  <a16:creationId xmlns:a16="http://schemas.microsoft.com/office/drawing/2014/main" id="{8E26E59F-4001-4A57-A38F-86B6B78FA821}"/>
                </a:ext>
              </a:extLst>
            </p:cNvPr>
            <p:cNvCxnSpPr>
              <a:cxnSpLocks/>
            </p:cNvCxnSpPr>
            <p:nvPr/>
          </p:nvCxnSpPr>
          <p:spPr>
            <a:xfrm>
              <a:off x="6576909" y="1955224"/>
              <a:ext cx="1503190" cy="271439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ตัวเชื่อมต่อตรง 9">
              <a:extLst>
                <a:ext uri="{FF2B5EF4-FFF2-40B4-BE49-F238E27FC236}">
                  <a16:creationId xmlns:a16="http://schemas.microsoft.com/office/drawing/2014/main" id="{9EB6A7E6-72E0-4135-A84A-BE0A831696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2921" y="1946833"/>
              <a:ext cx="1531166" cy="27510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1B281B-35DA-4E29-B92D-18CFEFBEF2FB}"/>
              </a:ext>
            </a:extLst>
          </p:cNvPr>
          <p:cNvGrpSpPr/>
          <p:nvPr/>
        </p:nvGrpSpPr>
        <p:grpSpPr>
          <a:xfrm>
            <a:off x="11314412" y="3595397"/>
            <a:ext cx="3383820" cy="1273140"/>
            <a:chOff x="4244010" y="1347955"/>
            <a:chExt cx="1269263" cy="477552"/>
          </a:xfrm>
        </p:grpSpPr>
        <p:cxnSp>
          <p:nvCxnSpPr>
            <p:cNvPr id="20" name="ตัวเชื่อมต่อตรง 3">
              <a:extLst>
                <a:ext uri="{FF2B5EF4-FFF2-40B4-BE49-F238E27FC236}">
                  <a16:creationId xmlns:a16="http://schemas.microsoft.com/office/drawing/2014/main" id="{67915F0A-8F0E-4AA5-B8D7-38CA5601CC0D}"/>
                </a:ext>
              </a:extLst>
            </p:cNvPr>
            <p:cNvCxnSpPr/>
            <p:nvPr/>
          </p:nvCxnSpPr>
          <p:spPr>
            <a:xfrm>
              <a:off x="4244010" y="1825507"/>
              <a:ext cx="126926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กล่องข้อความ 4">
              <a:extLst>
                <a:ext uri="{FF2B5EF4-FFF2-40B4-BE49-F238E27FC236}">
                  <a16:creationId xmlns:a16="http://schemas.microsoft.com/office/drawing/2014/main" id="{4E89CE23-DD32-4C2D-A2D9-84D3CAA4BBA3}"/>
                </a:ext>
              </a:extLst>
            </p:cNvPr>
            <p:cNvSpPr txBox="1"/>
            <p:nvPr/>
          </p:nvSpPr>
          <p:spPr>
            <a:xfrm>
              <a:off x="4542418" y="1347955"/>
              <a:ext cx="611024" cy="342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437790">
                <a:buClr>
                  <a:srgbClr val="000000"/>
                </a:buClr>
              </a:pPr>
              <a:r>
                <a:rPr lang="en-US" sz="5332" i="1" kern="0" dirty="0">
                  <a:solidFill>
                    <a:srgbClr val="FF0000"/>
                  </a:solidFill>
                  <a:latin typeface="Karla"/>
                  <a:cs typeface="Arial"/>
                  <a:sym typeface="Arial"/>
                </a:rPr>
                <a:t>Data</a:t>
              </a:r>
              <a:endParaRPr lang="th-TH" sz="5332" i="1" kern="0" dirty="0">
                <a:solidFill>
                  <a:srgbClr val="FF0000"/>
                </a:solidFill>
                <a:latin typeface="Karla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D2490-602B-4360-9FA5-D77DFACC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graphicFrame>
        <p:nvGraphicFramePr>
          <p:cNvPr id="7" name="ตัวแทนเนื้อหา 3">
            <a:extLst>
              <a:ext uri="{FF2B5EF4-FFF2-40B4-BE49-F238E27FC236}">
                <a16:creationId xmlns:a16="http://schemas.microsoft.com/office/drawing/2014/main" id="{C4BD56DE-7628-4B54-9CB5-AA401FAE6C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0472108"/>
              </p:ext>
            </p:extLst>
          </p:nvPr>
        </p:nvGraphicFramePr>
        <p:xfrm>
          <a:off x="3354490" y="3231869"/>
          <a:ext cx="16315614" cy="8012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กล่องข้อความ 4">
            <a:extLst>
              <a:ext uri="{FF2B5EF4-FFF2-40B4-BE49-F238E27FC236}">
                <a16:creationId xmlns:a16="http://schemas.microsoft.com/office/drawing/2014/main" id="{4CE923DF-80DF-49D4-A845-C4D7FDCB7FFF}"/>
              </a:ext>
            </a:extLst>
          </p:cNvPr>
          <p:cNvSpPr txBox="1"/>
          <p:nvPr/>
        </p:nvSpPr>
        <p:spPr>
          <a:xfrm>
            <a:off x="2922251" y="10595889"/>
            <a:ext cx="6007350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7790">
              <a:buClr>
                <a:srgbClr val="000000"/>
              </a:buClr>
            </a:pPr>
            <a:r>
              <a:rPr lang="en-US" sz="3199" kern="0" dirty="0">
                <a:solidFill>
                  <a:srgbClr val="000000"/>
                </a:solidFill>
                <a:latin typeface="Karla"/>
                <a:cs typeface="Arial"/>
                <a:sym typeface="Arial"/>
              </a:rPr>
              <a:t>Task driven</a:t>
            </a:r>
            <a:br>
              <a:rPr lang="en-US" sz="3199" kern="0" dirty="0">
                <a:solidFill>
                  <a:srgbClr val="000000"/>
                </a:solidFill>
                <a:latin typeface="Karla"/>
                <a:cs typeface="Arial"/>
                <a:sym typeface="Arial"/>
              </a:rPr>
            </a:br>
            <a:r>
              <a:rPr lang="en-US" sz="3199" kern="0" dirty="0">
                <a:solidFill>
                  <a:srgbClr val="000000"/>
                </a:solidFill>
                <a:latin typeface="Karla"/>
                <a:cs typeface="Arial"/>
                <a:sym typeface="Arial"/>
              </a:rPr>
              <a:t>(Regression /  Classification)</a:t>
            </a:r>
          </a:p>
        </p:txBody>
      </p:sp>
      <p:sp>
        <p:nvSpPr>
          <p:cNvPr id="9" name="กล่องข้อความ 5">
            <a:extLst>
              <a:ext uri="{FF2B5EF4-FFF2-40B4-BE49-F238E27FC236}">
                <a16:creationId xmlns:a16="http://schemas.microsoft.com/office/drawing/2014/main" id="{9231FC41-A6B7-46D4-A699-001502B04D8B}"/>
              </a:ext>
            </a:extLst>
          </p:cNvPr>
          <p:cNvSpPr txBox="1"/>
          <p:nvPr/>
        </p:nvSpPr>
        <p:spPr>
          <a:xfrm>
            <a:off x="9636307" y="10628975"/>
            <a:ext cx="3751975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7790">
              <a:buClr>
                <a:srgbClr val="000000"/>
              </a:buClr>
            </a:pPr>
            <a:r>
              <a:rPr lang="en-US" sz="3199" kern="0" dirty="0">
                <a:solidFill>
                  <a:srgbClr val="000000"/>
                </a:solidFill>
                <a:latin typeface="Karla"/>
                <a:cs typeface="Arial"/>
                <a:sym typeface="Arial"/>
              </a:rPr>
              <a:t>Data driven</a:t>
            </a:r>
          </a:p>
          <a:p>
            <a:pPr algn="ctr" defTabSz="2437790">
              <a:buClr>
                <a:srgbClr val="000000"/>
              </a:buClr>
            </a:pPr>
            <a:r>
              <a:rPr lang="en-US" sz="3199" kern="0" dirty="0">
                <a:solidFill>
                  <a:srgbClr val="000000"/>
                </a:solidFill>
                <a:latin typeface="Karla"/>
                <a:cs typeface="Arial"/>
                <a:sym typeface="Arial"/>
              </a:rPr>
              <a:t>(Clustering)</a:t>
            </a:r>
          </a:p>
        </p:txBody>
      </p:sp>
      <p:sp>
        <p:nvSpPr>
          <p:cNvPr id="10" name="กล่องข้อความ 6">
            <a:extLst>
              <a:ext uri="{FF2B5EF4-FFF2-40B4-BE49-F238E27FC236}">
                <a16:creationId xmlns:a16="http://schemas.microsoft.com/office/drawing/2014/main" id="{8A05894C-FA01-4AB9-895A-A859CB49CFE5}"/>
              </a:ext>
            </a:extLst>
          </p:cNvPr>
          <p:cNvSpPr txBox="1"/>
          <p:nvPr/>
        </p:nvSpPr>
        <p:spPr>
          <a:xfrm>
            <a:off x="14504714" y="10607802"/>
            <a:ext cx="6314864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37790">
              <a:buClr>
                <a:srgbClr val="000000"/>
              </a:buClr>
            </a:pPr>
            <a:r>
              <a:rPr lang="en-US" sz="3199" kern="0" dirty="0">
                <a:solidFill>
                  <a:srgbClr val="000000"/>
                </a:solidFill>
                <a:latin typeface="Karla"/>
                <a:cs typeface="Arial"/>
                <a:sym typeface="Arial"/>
              </a:rPr>
              <a:t>Algorithm learns to react to an </a:t>
            </a:r>
          </a:p>
          <a:p>
            <a:pPr algn="ctr" defTabSz="2437790">
              <a:buClr>
                <a:srgbClr val="000000"/>
              </a:buClr>
            </a:pPr>
            <a:r>
              <a:rPr lang="en-US" sz="3199" kern="0" dirty="0">
                <a:solidFill>
                  <a:srgbClr val="000000"/>
                </a:solidFill>
                <a:latin typeface="Karla"/>
                <a:cs typeface="Arial"/>
                <a:sym typeface="Arial"/>
              </a:rPr>
              <a:t>environment    </a:t>
            </a:r>
          </a:p>
        </p:txBody>
      </p:sp>
    </p:spTree>
    <p:extLst>
      <p:ext uri="{BB962C8B-B14F-4D97-AF65-F5344CB8AC3E}">
        <p14:creationId xmlns:p14="http://schemas.microsoft.com/office/powerpoint/2010/main" val="13176279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Montserrat"/>
        <a:ea typeface=""/>
        <a:cs typeface="Kanit"/>
      </a:majorFont>
      <a:minorFont>
        <a:latin typeface="Karla"/>
        <a:ea typeface=""/>
        <a:cs typeface="Kani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accent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3F3F3F"/>
      </a:dk2>
      <a:lt2>
        <a:srgbClr val="FFFFFF"/>
      </a:lt2>
      <a:accent1>
        <a:srgbClr val="D49076"/>
      </a:accent1>
      <a:accent2>
        <a:srgbClr val="62A3C4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C48A76"/>
      </a:hlink>
      <a:folHlink>
        <a:srgbClr val="FFC000"/>
      </a:folHlink>
    </a:clrScheme>
    <a:fontScheme name="Kanit">
      <a:majorFont>
        <a:latin typeface="Kanit SemiBold"/>
        <a:ea typeface=""/>
        <a:cs typeface="Kanit SemiBold"/>
      </a:majorFont>
      <a:minorFont>
        <a:latin typeface="Kanit"/>
        <a:ea typeface=""/>
        <a:cs typeface="Kani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889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32901</TotalTime>
  <Words>822</Words>
  <Application>Microsoft Office PowerPoint</Application>
  <PresentationFormat>Custom</PresentationFormat>
  <Paragraphs>280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 Light</vt:lpstr>
      <vt:lpstr>Cambria Math</vt:lpstr>
      <vt:lpstr>Kanit</vt:lpstr>
      <vt:lpstr>Kanit Light</vt:lpstr>
      <vt:lpstr>Kanit SemiBold</vt:lpstr>
      <vt:lpstr>Karla</vt:lpstr>
      <vt:lpstr>Montserrat</vt:lpstr>
      <vt:lpstr>Roboto Regular</vt:lpstr>
      <vt:lpstr>Custom Design</vt:lpstr>
      <vt:lpstr>Default Theme</vt:lpstr>
      <vt:lpstr>Picture</vt:lpstr>
      <vt:lpstr>Introduction to AI and Machine Learning</vt:lpstr>
      <vt:lpstr>What is Artificial Intelligence ?</vt:lpstr>
      <vt:lpstr>Four Phases of AI Research</vt:lpstr>
      <vt:lpstr>Branches of Artificial Intelligence</vt:lpstr>
      <vt:lpstr>Applications of AI</vt:lpstr>
      <vt:lpstr>Machine Learning</vt:lpstr>
      <vt:lpstr>What is Machine Learning?</vt:lpstr>
      <vt:lpstr>What is Machine Learning?</vt:lpstr>
      <vt:lpstr>Types of Machine Learning</vt:lpstr>
      <vt:lpstr>Supervised Learning Concept</vt:lpstr>
      <vt:lpstr>Detailed Concept</vt:lpstr>
      <vt:lpstr>Types of Supervised Learning</vt:lpstr>
      <vt:lpstr>Unsupervised Learning</vt:lpstr>
      <vt:lpstr>Unsupervised Learning</vt:lpstr>
      <vt:lpstr>Reinforcement Learning</vt:lpstr>
      <vt:lpstr>Reinforcement Learning</vt:lpstr>
      <vt:lpstr>Mario Reinforcement Learning</vt:lpstr>
      <vt:lpstr>Artificial Neural Network</vt:lpstr>
      <vt:lpstr>PowerPoint Presentation</vt:lpstr>
      <vt:lpstr>PowerPoint Presentation</vt:lpstr>
      <vt:lpstr>PowerPoint Presentation</vt:lpstr>
      <vt:lpstr>PowerPoint Presentation</vt:lpstr>
      <vt:lpstr>Artificial Neural Network</vt:lpstr>
      <vt:lpstr>Artificial Neural Network</vt:lpstr>
      <vt:lpstr>Connection to Biological Neural Networks</vt:lpstr>
      <vt:lpstr>Architecture</vt:lpstr>
      <vt:lpstr>Hidden Node</vt:lpstr>
      <vt:lpstr>Input Node</vt:lpstr>
      <vt:lpstr>Output Node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Neural Network</vt:lpstr>
      <vt:lpstr>PowerPoint Presentation</vt:lpstr>
      <vt:lpstr>Types of DNN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NIRAND PISUTHA-ARNOND</cp:lastModifiedBy>
  <cp:revision>6161</cp:revision>
  <dcterms:created xsi:type="dcterms:W3CDTF">2014-11-12T21:47:38Z</dcterms:created>
  <dcterms:modified xsi:type="dcterms:W3CDTF">2023-08-26T06:33:36Z</dcterms:modified>
  <cp:category/>
</cp:coreProperties>
</file>